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3" r:id="rId7"/>
    <p:sldId id="264" r:id="rId8"/>
    <p:sldId id="265" r:id="rId9"/>
    <p:sldId id="274" r:id="rId10"/>
    <p:sldId id="266" r:id="rId11"/>
    <p:sldId id="272" r:id="rId12"/>
    <p:sldId id="275" r:id="rId13"/>
    <p:sldId id="267" r:id="rId14"/>
    <p:sldId id="268" r:id="rId15"/>
    <p:sldId id="269" r:id="rId16"/>
    <p:sldId id="270" r:id="rId17"/>
    <p:sldId id="262" r:id="rId18"/>
    <p:sldId id="271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250F4-3A52-429D-B291-6C8147301D6F}" v="71" dt="2019-11-21T19:56:51.995"/>
    <p1510:client id="{15073A2C-0C2F-49AF-B92B-2133111FD797}" v="2028" dt="2019-11-22T00:24:45.639"/>
    <p1510:client id="{29EAB7FE-FCA1-4762-AC6E-648916FBD4E5}" v="67" dt="2019-11-21T19:16:15.402"/>
    <p1510:client id="{5FDBC51C-59E7-43EC-88CA-E5060EB370EB}" v="42" dt="2019-11-21T17:02:56.771"/>
    <p1510:client id="{DB29A89C-EABC-48DE-B4FE-A4BAAB33E26A}" v="26" dt="2019-11-21T18:27:20.081"/>
    <p1510:client id="{FFC87533-843B-4285-B8C2-49D3F29F7430}" v="15" dt="2019-11-22T05:11:11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/>
    <p:restoredTop sz="92180"/>
  </p:normalViewPr>
  <p:slideViewPr>
    <p:cSldViewPr snapToGrid="0" snapToObjects="1">
      <p:cViewPr varScale="1">
        <p:scale>
          <a:sx n="64" d="100"/>
          <a:sy n="64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B29A89C-EABC-48DE-B4FE-A4BAAB33E26A}"/>
    <pc:docChg chg="addSld modSld sldOrd">
      <pc:chgData name="" userId="" providerId="" clId="Web-{DB29A89C-EABC-48DE-B4FE-A4BAAB33E26A}" dt="2019-11-21T18:27:20.081" v="22"/>
      <pc:docMkLst>
        <pc:docMk/>
      </pc:docMkLst>
      <pc:sldChg chg="modSp">
        <pc:chgData name="" userId="" providerId="" clId="Web-{DB29A89C-EABC-48DE-B4FE-A4BAAB33E26A}" dt="2019-11-21T18:26:13.565" v="18" actId="20577"/>
        <pc:sldMkLst>
          <pc:docMk/>
          <pc:sldMk cId="2142614842" sldId="256"/>
        </pc:sldMkLst>
        <pc:spChg chg="mod">
          <ac:chgData name="" userId="" providerId="" clId="Web-{DB29A89C-EABC-48DE-B4FE-A4BAAB33E26A}" dt="2019-11-21T18:26:13.565" v="18" actId="20577"/>
          <ac:spMkLst>
            <pc:docMk/>
            <pc:sldMk cId="2142614842" sldId="256"/>
            <ac:spMk id="3" creationId="{FCDFFD6A-2F65-504F-B089-7ABF2119D237}"/>
          </ac:spMkLst>
        </pc:spChg>
      </pc:sldChg>
      <pc:sldChg chg="addSp delSp modSp">
        <pc:chgData name="" userId="" providerId="" clId="Web-{DB29A89C-EABC-48DE-B4FE-A4BAAB33E26A}" dt="2019-11-21T18:25:21.221" v="16" actId="14100"/>
        <pc:sldMkLst>
          <pc:docMk/>
          <pc:sldMk cId="3623476329" sldId="260"/>
        </pc:sldMkLst>
        <pc:spChg chg="del">
          <ac:chgData name="" userId="" providerId="" clId="Web-{DB29A89C-EABC-48DE-B4FE-A4BAAB33E26A}" dt="2019-11-21T18:01:01.889" v="0"/>
          <ac:spMkLst>
            <pc:docMk/>
            <pc:sldMk cId="3623476329" sldId="260"/>
            <ac:spMk id="3" creationId="{7F7A03BB-0144-A746-936F-D5510CFC6415}"/>
          </ac:spMkLst>
        </pc:spChg>
        <pc:spChg chg="add del mod">
          <ac:chgData name="" userId="" providerId="" clId="Web-{DB29A89C-EABC-48DE-B4FE-A4BAAB33E26A}" dt="2019-11-21T18:01:44.655" v="4"/>
          <ac:spMkLst>
            <pc:docMk/>
            <pc:sldMk cId="3623476329" sldId="260"/>
            <ac:spMk id="7" creationId="{1BD67112-65D8-4B4E-BE17-B74820804782}"/>
          </ac:spMkLst>
        </pc:spChg>
        <pc:picChg chg="add del mod ord">
          <ac:chgData name="" userId="" providerId="" clId="Web-{DB29A89C-EABC-48DE-B4FE-A4BAAB33E26A}" dt="2019-11-21T18:01:11.327" v="3"/>
          <ac:picMkLst>
            <pc:docMk/>
            <pc:sldMk cId="3623476329" sldId="260"/>
            <ac:picMk id="4" creationId="{3C3597CD-FE74-482E-8F3C-A7131827D74D}"/>
          </ac:picMkLst>
        </pc:picChg>
        <pc:picChg chg="add mod ord">
          <ac:chgData name="" userId="" providerId="" clId="Web-{DB29A89C-EABC-48DE-B4FE-A4BAAB33E26A}" dt="2019-11-21T18:25:21.221" v="16" actId="14100"/>
          <ac:picMkLst>
            <pc:docMk/>
            <pc:sldMk cId="3623476329" sldId="260"/>
            <ac:picMk id="8" creationId="{D9FC0865-0D8F-47B6-9495-2723CBC537FF}"/>
          </ac:picMkLst>
        </pc:picChg>
      </pc:sldChg>
      <pc:sldChg chg="addSp delSp modSp">
        <pc:chgData name="" userId="" providerId="" clId="Web-{DB29A89C-EABC-48DE-B4FE-A4BAAB33E26A}" dt="2019-11-21T18:25:34.690" v="17" actId="14100"/>
        <pc:sldMkLst>
          <pc:docMk/>
          <pc:sldMk cId="268579187" sldId="265"/>
        </pc:sldMkLst>
        <pc:spChg chg="del">
          <ac:chgData name="" userId="" providerId="" clId="Web-{DB29A89C-EABC-48DE-B4FE-A4BAAB33E26A}" dt="2019-11-21T18:04:30.452" v="7"/>
          <ac:spMkLst>
            <pc:docMk/>
            <pc:sldMk cId="268579187" sldId="265"/>
            <ac:spMk id="3" creationId="{1C562A42-C9A7-E04F-B9A7-8B929208AF17}"/>
          </ac:spMkLst>
        </pc:spChg>
        <pc:picChg chg="add mod ord modCrop">
          <ac:chgData name="" userId="" providerId="" clId="Web-{DB29A89C-EABC-48DE-B4FE-A4BAAB33E26A}" dt="2019-11-21T18:25:34.690" v="17" actId="14100"/>
          <ac:picMkLst>
            <pc:docMk/>
            <pc:sldMk cId="268579187" sldId="265"/>
            <ac:picMk id="4" creationId="{6682AE91-9394-4684-9A02-EA389B6FDA9E}"/>
          </ac:picMkLst>
        </pc:picChg>
      </pc:sldChg>
      <pc:sldChg chg="new ord">
        <pc:chgData name="" userId="" providerId="" clId="Web-{DB29A89C-EABC-48DE-B4FE-A4BAAB33E26A}" dt="2019-11-21T18:27:20.081" v="22"/>
        <pc:sldMkLst>
          <pc:docMk/>
          <pc:sldMk cId="3749251122" sldId="274"/>
        </pc:sldMkLst>
      </pc:sldChg>
    </pc:docChg>
  </pc:docChgLst>
  <pc:docChgLst>
    <pc:chgData clId="Web-{FFC87533-843B-4285-B8C2-49D3F29F7430}"/>
    <pc:docChg chg="modSld">
      <pc:chgData name="" userId="" providerId="" clId="Web-{FFC87533-843B-4285-B8C2-49D3F29F7430}" dt="2019-11-22T05:11:11.884" v="12" actId="14100"/>
      <pc:docMkLst>
        <pc:docMk/>
      </pc:docMkLst>
      <pc:sldChg chg="addSp delSp modSp">
        <pc:chgData name="" userId="" providerId="" clId="Web-{FFC87533-843B-4285-B8C2-49D3F29F7430}" dt="2019-11-22T05:10:26.587" v="7" actId="1076"/>
        <pc:sldMkLst>
          <pc:docMk/>
          <pc:sldMk cId="2272483667" sldId="264"/>
        </pc:sldMkLst>
        <pc:spChg chg="add del mod">
          <ac:chgData name="" userId="" providerId="" clId="Web-{FFC87533-843B-4285-B8C2-49D3F29F7430}" dt="2019-11-22T05:10:07.040" v="1"/>
          <ac:spMkLst>
            <pc:docMk/>
            <pc:sldMk cId="2272483667" sldId="264"/>
            <ac:spMk id="5" creationId="{99D19F82-171C-4C26-BB46-A08FD1C04F74}"/>
          </ac:spMkLst>
        </pc:spChg>
        <pc:picChg chg="del">
          <ac:chgData name="" userId="" providerId="" clId="Web-{FFC87533-843B-4285-B8C2-49D3F29F7430}" dt="2019-11-22T05:09:40.008" v="0"/>
          <ac:picMkLst>
            <pc:docMk/>
            <pc:sldMk cId="2272483667" sldId="264"/>
            <ac:picMk id="4" creationId="{E2915884-1F18-45D0-9290-FABE2060471F}"/>
          </ac:picMkLst>
        </pc:picChg>
        <pc:picChg chg="add mod ord">
          <ac:chgData name="" userId="" providerId="" clId="Web-{FFC87533-843B-4285-B8C2-49D3F29F7430}" dt="2019-11-22T05:10:26.587" v="7" actId="1076"/>
          <ac:picMkLst>
            <pc:docMk/>
            <pc:sldMk cId="2272483667" sldId="264"/>
            <ac:picMk id="6" creationId="{7284A802-4DA5-42CB-9656-B5D469D0EB45}"/>
          </ac:picMkLst>
        </pc:picChg>
      </pc:sldChg>
      <pc:sldChg chg="addSp delSp modSp">
        <pc:chgData name="" userId="" providerId="" clId="Web-{FFC87533-843B-4285-B8C2-49D3F29F7430}" dt="2019-11-22T05:11:11.884" v="12" actId="14100"/>
        <pc:sldMkLst>
          <pc:docMk/>
          <pc:sldMk cId="2633799194" sldId="268"/>
        </pc:sldMkLst>
        <pc:spChg chg="add del mod">
          <ac:chgData name="" userId="" providerId="" clId="Web-{FFC87533-843B-4285-B8C2-49D3F29F7430}" dt="2019-11-22T05:11:04.227" v="9"/>
          <ac:spMkLst>
            <pc:docMk/>
            <pc:sldMk cId="2633799194" sldId="268"/>
            <ac:spMk id="4" creationId="{25269062-7C6E-475E-858F-1F2B071BB420}"/>
          </ac:spMkLst>
        </pc:spChg>
        <pc:picChg chg="add mod ord">
          <ac:chgData name="" userId="" providerId="" clId="Web-{FFC87533-843B-4285-B8C2-49D3F29F7430}" dt="2019-11-22T05:11:11.884" v="12" actId="14100"/>
          <ac:picMkLst>
            <pc:docMk/>
            <pc:sldMk cId="2633799194" sldId="268"/>
            <ac:picMk id="5" creationId="{3FE2F4AE-1985-407D-B023-4729981F3CA1}"/>
          </ac:picMkLst>
        </pc:picChg>
        <pc:picChg chg="del">
          <ac:chgData name="" userId="" providerId="" clId="Web-{FFC87533-843B-4285-B8C2-49D3F29F7430}" dt="2019-11-22T05:10:46.493" v="8"/>
          <ac:picMkLst>
            <pc:docMk/>
            <pc:sldMk cId="2633799194" sldId="268"/>
            <ac:picMk id="12" creationId="{7D2EAB47-31AE-4BDF-AA65-7C1F24D746C6}"/>
          </ac:picMkLst>
        </pc:picChg>
      </pc:sldChg>
    </pc:docChg>
  </pc:docChgLst>
  <pc:docChgLst>
    <pc:chgData clId="Web-{15073A2C-0C2F-49AF-B92B-2133111FD797}"/>
    <pc:docChg chg="modSld">
      <pc:chgData name="" userId="" providerId="" clId="Web-{15073A2C-0C2F-49AF-B92B-2133111FD797}" dt="2019-11-21T22:34:31.857" v="40" actId="14100"/>
      <pc:docMkLst>
        <pc:docMk/>
      </pc:docMkLst>
      <pc:sldChg chg="addSp delSp modSp">
        <pc:chgData name="" userId="" providerId="" clId="Web-{15073A2C-0C2F-49AF-B92B-2133111FD797}" dt="2019-11-21T22:07:33.384" v="7" actId="14100"/>
        <pc:sldMkLst>
          <pc:docMk/>
          <pc:sldMk cId="2272483667" sldId="264"/>
        </pc:sldMkLst>
        <pc:spChg chg="del">
          <ac:chgData name="" userId="" providerId="" clId="Web-{15073A2C-0C2F-49AF-B92B-2133111FD797}" dt="2019-11-21T21:40:23.537" v="0"/>
          <ac:spMkLst>
            <pc:docMk/>
            <pc:sldMk cId="2272483667" sldId="264"/>
            <ac:spMk id="3" creationId="{DBA34D7A-7779-4A4B-9B22-B7769EB63CEC}"/>
          </ac:spMkLst>
        </pc:spChg>
        <pc:picChg chg="add mod ord">
          <ac:chgData name="" userId="" providerId="" clId="Web-{15073A2C-0C2F-49AF-B92B-2133111FD797}" dt="2019-11-21T22:07:33.384" v="7" actId="14100"/>
          <ac:picMkLst>
            <pc:docMk/>
            <pc:sldMk cId="2272483667" sldId="264"/>
            <ac:picMk id="4" creationId="{E2915884-1F18-45D0-9290-FABE2060471F}"/>
          </ac:picMkLst>
        </pc:picChg>
      </pc:sldChg>
      <pc:sldChg chg="addSp delSp modSp">
        <pc:chgData name="" userId="" providerId="" clId="Web-{15073A2C-0C2F-49AF-B92B-2133111FD797}" dt="2019-11-21T22:34:31.857" v="40" actId="14100"/>
        <pc:sldMkLst>
          <pc:docMk/>
          <pc:sldMk cId="2633799194" sldId="268"/>
        </pc:sldMkLst>
        <pc:spChg chg="del">
          <ac:chgData name="" userId="" providerId="" clId="Web-{15073A2C-0C2F-49AF-B92B-2133111FD797}" dt="2019-11-21T22:30:02.575" v="8"/>
          <ac:spMkLst>
            <pc:docMk/>
            <pc:sldMk cId="2633799194" sldId="268"/>
            <ac:spMk id="3" creationId="{DBA34D7A-7779-4A4B-9B22-B7769EB63CEC}"/>
          </ac:spMkLst>
        </pc:spChg>
        <pc:spChg chg="add del mod">
          <ac:chgData name="" userId="" providerId="" clId="Web-{15073A2C-0C2F-49AF-B92B-2133111FD797}" dt="2019-11-21T22:30:52.731" v="17"/>
          <ac:spMkLst>
            <pc:docMk/>
            <pc:sldMk cId="2633799194" sldId="268"/>
            <ac:spMk id="6" creationId="{13087367-252E-4DED-9EE4-5232513BAEC8}"/>
          </ac:spMkLst>
        </pc:spChg>
        <pc:spChg chg="add mod">
          <ac:chgData name="" userId="" providerId="" clId="Web-{15073A2C-0C2F-49AF-B92B-2133111FD797}" dt="2019-11-21T22:33:25.419" v="35" actId="1076"/>
          <ac:spMkLst>
            <pc:docMk/>
            <pc:sldMk cId="2633799194" sldId="268"/>
            <ac:spMk id="7" creationId="{F5BC6678-E106-4BAD-8705-659F1A5F6431}"/>
          </ac:spMkLst>
        </pc:spChg>
        <pc:spChg chg="add del mod">
          <ac:chgData name="" userId="" providerId="" clId="Web-{15073A2C-0C2F-49AF-B92B-2133111FD797}" dt="2019-11-21T22:32:44.294" v="31"/>
          <ac:spMkLst>
            <pc:docMk/>
            <pc:sldMk cId="2633799194" sldId="268"/>
            <ac:spMk id="8" creationId="{7CBD12F3-9ABB-46CB-AE27-60E35D9B2B85}"/>
          </ac:spMkLst>
        </pc:spChg>
        <pc:spChg chg="add mod">
          <ac:chgData name="" userId="" providerId="" clId="Web-{15073A2C-0C2F-49AF-B92B-2133111FD797}" dt="2019-11-21T22:34:31.857" v="40" actId="14100"/>
          <ac:spMkLst>
            <pc:docMk/>
            <pc:sldMk cId="2633799194" sldId="268"/>
            <ac:spMk id="9" creationId="{7665BCF4-B102-4DFF-BDA9-6221DA922469}"/>
          </ac:spMkLst>
        </pc:spChg>
        <pc:picChg chg="add mod ord">
          <ac:chgData name="" userId="" providerId="" clId="Web-{15073A2C-0C2F-49AF-B92B-2133111FD797}" dt="2019-11-21T22:33:21.139" v="34" actId="1076"/>
          <ac:picMkLst>
            <pc:docMk/>
            <pc:sldMk cId="2633799194" sldId="268"/>
            <ac:picMk id="4" creationId="{3A4F619F-B23C-4B80-8AE0-E0C4F870C101}"/>
          </ac:picMkLst>
        </pc:picChg>
      </pc:sldChg>
    </pc:docChg>
  </pc:docChgLst>
  <pc:docChgLst>
    <pc:chgData clId="Web-{93D46C86-9D55-43B9-AE44-8B9972704DB5}"/>
    <pc:docChg chg="modSld">
      <pc:chgData name="" userId="" providerId="" clId="Web-{93D46C86-9D55-43B9-AE44-8B9972704DB5}" dt="2019-11-21T23:21:53.833" v="126" actId="1076"/>
      <pc:docMkLst>
        <pc:docMk/>
      </pc:docMkLst>
      <pc:sldChg chg="addSp modSp">
        <pc:chgData name="" userId="" providerId="" clId="Web-{93D46C86-9D55-43B9-AE44-8B9972704DB5}" dt="2019-11-21T23:21:53.833" v="126" actId="1076"/>
        <pc:sldMkLst>
          <pc:docMk/>
          <pc:sldMk cId="3623476329" sldId="260"/>
        </pc:sldMkLst>
        <pc:spChg chg="add mod">
          <ac:chgData name="" userId="" providerId="" clId="Web-{93D46C86-9D55-43B9-AE44-8B9972704DB5}" dt="2019-11-21T23:21:53.833" v="126" actId="1076"/>
          <ac:spMkLst>
            <pc:docMk/>
            <pc:sldMk cId="3623476329" sldId="260"/>
            <ac:spMk id="3" creationId="{CA187967-AC63-4F0F-9A20-3D3B60D76F7A}"/>
          </ac:spMkLst>
        </pc:spChg>
        <pc:picChg chg="mod">
          <ac:chgData name="" userId="" providerId="" clId="Web-{93D46C86-9D55-43B9-AE44-8B9972704DB5}" dt="2019-11-21T23:21:51.051" v="125" actId="1076"/>
          <ac:picMkLst>
            <pc:docMk/>
            <pc:sldMk cId="3623476329" sldId="260"/>
            <ac:picMk id="8" creationId="{D9FC0865-0D8F-47B6-9495-2723CBC537FF}"/>
          </ac:picMkLst>
        </pc:picChg>
      </pc:sldChg>
      <pc:sldChg chg="modSp">
        <pc:chgData name="" userId="" providerId="" clId="Web-{93D46C86-9D55-43B9-AE44-8B9972704DB5}" dt="2019-11-21T23:00:19.986" v="22" actId="20577"/>
        <pc:sldMkLst>
          <pc:docMk/>
          <pc:sldMk cId="1204737963" sldId="263"/>
        </pc:sldMkLst>
        <pc:spChg chg="mod">
          <ac:chgData name="" userId="" providerId="" clId="Web-{93D46C86-9D55-43B9-AE44-8B9972704DB5}" dt="2019-11-21T23:00:19.986" v="22" actId="20577"/>
          <ac:spMkLst>
            <pc:docMk/>
            <pc:sldMk cId="1204737963" sldId="263"/>
            <ac:spMk id="3" creationId="{4B5563FA-6E55-444A-BE79-23C4461E50FE}"/>
          </ac:spMkLst>
        </pc:spChg>
      </pc:sldChg>
      <pc:sldChg chg="modSp">
        <pc:chgData name="" userId="" providerId="" clId="Web-{93D46C86-9D55-43B9-AE44-8B9972704DB5}" dt="2019-11-21T22:34:09.810" v="5" actId="1076"/>
        <pc:sldMkLst>
          <pc:docMk/>
          <pc:sldMk cId="268579187" sldId="265"/>
        </pc:sldMkLst>
        <pc:picChg chg="mod">
          <ac:chgData name="" userId="" providerId="" clId="Web-{93D46C86-9D55-43B9-AE44-8B9972704DB5}" dt="2019-11-21T22:34:09.810" v="5" actId="1076"/>
          <ac:picMkLst>
            <pc:docMk/>
            <pc:sldMk cId="268579187" sldId="265"/>
            <ac:picMk id="6" creationId="{6A34D3D9-9B41-4D6C-B805-9D446327868F}"/>
          </ac:picMkLst>
        </pc:picChg>
      </pc:sldChg>
      <pc:sldChg chg="addSp delSp modSp">
        <pc:chgData name="" userId="" providerId="" clId="Web-{93D46C86-9D55-43B9-AE44-8B9972704DB5}" dt="2019-11-21T22:31:47.747" v="3" actId="1076"/>
        <pc:sldMkLst>
          <pc:docMk/>
          <pc:sldMk cId="4109414472" sldId="269"/>
        </pc:sldMkLst>
        <pc:spChg chg="del">
          <ac:chgData name="" userId="" providerId="" clId="Web-{93D46C86-9D55-43B9-AE44-8B9972704DB5}" dt="2019-11-21T22:31:20.513" v="0"/>
          <ac:spMkLst>
            <pc:docMk/>
            <pc:sldMk cId="4109414472" sldId="269"/>
            <ac:spMk id="3" creationId="{1C562A42-C9A7-E04F-B9A7-8B929208AF17}"/>
          </ac:spMkLst>
        </pc:spChg>
        <pc:picChg chg="add mod ord modCrop">
          <ac:chgData name="" userId="" providerId="" clId="Web-{93D46C86-9D55-43B9-AE44-8B9972704DB5}" dt="2019-11-21T22:31:47.747" v="3" actId="1076"/>
          <ac:picMkLst>
            <pc:docMk/>
            <pc:sldMk cId="4109414472" sldId="269"/>
            <ac:picMk id="4" creationId="{05221AE9-DC6B-4C59-95D5-7E458F0813C4}"/>
          </ac:picMkLst>
        </pc:picChg>
      </pc:sldChg>
      <pc:sldChg chg="addSp delSp modSp">
        <pc:chgData name="" userId="" providerId="" clId="Web-{93D46C86-9D55-43B9-AE44-8B9972704DB5}" dt="2019-11-21T23:21:43.379" v="124" actId="1076"/>
        <pc:sldMkLst>
          <pc:docMk/>
          <pc:sldMk cId="3749251122" sldId="274"/>
        </pc:sldMkLst>
        <pc:spChg chg="del">
          <ac:chgData name="" userId="" providerId="" clId="Web-{93D46C86-9D55-43B9-AE44-8B9972704DB5}" dt="2019-11-21T22:35:03.419" v="6"/>
          <ac:spMkLst>
            <pc:docMk/>
            <pc:sldMk cId="3749251122" sldId="274"/>
            <ac:spMk id="3" creationId="{D46FAC36-1028-46A6-B45A-9C0AF019E45C}"/>
          </ac:spMkLst>
        </pc:spChg>
        <pc:picChg chg="add mod ord modCrop">
          <ac:chgData name="" userId="" providerId="" clId="Web-{93D46C86-9D55-43B9-AE44-8B9972704DB5}" dt="2019-11-21T23:21:43.379" v="124" actId="1076"/>
          <ac:picMkLst>
            <pc:docMk/>
            <pc:sldMk cId="3749251122" sldId="274"/>
            <ac:picMk id="4" creationId="{3D46846A-79B3-4B88-83CA-5AC963E1EF2E}"/>
          </ac:picMkLst>
        </pc:picChg>
      </pc:sldChg>
    </pc:docChg>
  </pc:docChgLst>
  <pc:docChgLst>
    <pc:chgData clId="Web-{4B6C4235-DE33-4CB8-A142-7193C8668642}"/>
    <pc:docChg chg="modSld">
      <pc:chgData name="" userId="" providerId="" clId="Web-{4B6C4235-DE33-4CB8-A142-7193C8668642}" dt="2019-11-21T21:43:32.850" v="10" actId="14100"/>
      <pc:docMkLst>
        <pc:docMk/>
      </pc:docMkLst>
      <pc:sldChg chg="addSp delSp modSp">
        <pc:chgData name="" userId="" providerId="" clId="Web-{4B6C4235-DE33-4CB8-A142-7193C8668642}" dt="2019-11-21T21:43:32.850" v="10" actId="14100"/>
        <pc:sldMkLst>
          <pc:docMk/>
          <pc:sldMk cId="268579187" sldId="265"/>
        </pc:sldMkLst>
        <pc:spChg chg="add del mod">
          <ac:chgData name="" userId="" providerId="" clId="Web-{4B6C4235-DE33-4CB8-A142-7193C8668642}" dt="2019-11-21T21:43:03.131" v="1"/>
          <ac:spMkLst>
            <pc:docMk/>
            <pc:sldMk cId="268579187" sldId="265"/>
            <ac:spMk id="5" creationId="{E26609B4-8CD2-46F8-B23D-FA0335F7A29E}"/>
          </ac:spMkLst>
        </pc:spChg>
        <pc:picChg chg="del">
          <ac:chgData name="" userId="" providerId="" clId="Web-{4B6C4235-DE33-4CB8-A142-7193C8668642}" dt="2019-11-21T21:42:51.835" v="0"/>
          <ac:picMkLst>
            <pc:docMk/>
            <pc:sldMk cId="268579187" sldId="265"/>
            <ac:picMk id="4" creationId="{6682AE91-9394-4684-9A02-EA389B6FDA9E}"/>
          </ac:picMkLst>
        </pc:picChg>
        <pc:picChg chg="add mod ord modCrop">
          <ac:chgData name="" userId="" providerId="" clId="Web-{4B6C4235-DE33-4CB8-A142-7193C8668642}" dt="2019-11-21T21:43:32.850" v="10" actId="14100"/>
          <ac:picMkLst>
            <pc:docMk/>
            <pc:sldMk cId="268579187" sldId="265"/>
            <ac:picMk id="6" creationId="{6A34D3D9-9B41-4D6C-B805-9D446327868F}"/>
          </ac:picMkLst>
        </pc:picChg>
      </pc:sldChg>
    </pc:docChg>
  </pc:docChgLst>
  <pc:docChgLst>
    <pc:chgData clId="Web-{066250F4-3A52-429D-B291-6C8147301D6F}"/>
    <pc:docChg chg="modSld">
      <pc:chgData name="" userId="" providerId="" clId="Web-{066250F4-3A52-429D-B291-6C8147301D6F}" dt="2019-11-21T19:56:51.995" v="68"/>
      <pc:docMkLst>
        <pc:docMk/>
      </pc:docMkLst>
      <pc:sldChg chg="modNotes">
        <pc:chgData name="" userId="" providerId="" clId="Web-{066250F4-3A52-429D-B291-6C8147301D6F}" dt="2019-11-21T19:56:51.995" v="68"/>
        <pc:sldMkLst>
          <pc:docMk/>
          <pc:sldMk cId="4064553587" sldId="267"/>
        </pc:sldMkLst>
      </pc:sldChg>
    </pc:docChg>
  </pc:docChgLst>
  <pc:docChgLst>
    <pc:chgData clId="Web-{5B1F5962-86C5-4BDB-8604-68DB2247323B}"/>
    <pc:docChg chg="modSld addMainMaster delMainMaster">
      <pc:chgData name="" userId="" providerId="" clId="Web-{5B1F5962-86C5-4BDB-8604-68DB2247323B}" dt="2019-11-22T00:24:45.639" v="1179" actId="1076"/>
      <pc:docMkLst>
        <pc:docMk/>
      </pc:docMkLst>
      <pc:sldChg chg="modSp mod modClrScheme chgLayout">
        <pc:chgData name="" userId="" providerId="" clId="Web-{5B1F5962-86C5-4BDB-8604-68DB2247323B}" dt="2019-11-21T22:13:24.666" v="278"/>
        <pc:sldMkLst>
          <pc:docMk/>
          <pc:sldMk cId="2142614842" sldId="256"/>
        </pc:sldMkLst>
        <pc:spChg chg="mod ord">
          <ac:chgData name="" userId="" providerId="" clId="Web-{5B1F5962-86C5-4BDB-8604-68DB2247323B}" dt="2019-11-21T22:13:24.666" v="278"/>
          <ac:spMkLst>
            <pc:docMk/>
            <pc:sldMk cId="2142614842" sldId="256"/>
            <ac:spMk id="2" creationId="{D09711FE-94B3-6346-ACB2-F325CC049C78}"/>
          </ac:spMkLst>
        </pc:spChg>
        <pc:spChg chg="mod ord">
          <ac:chgData name="" userId="" providerId="" clId="Web-{5B1F5962-86C5-4BDB-8604-68DB2247323B}" dt="2019-11-21T22:13:24.666" v="278"/>
          <ac:spMkLst>
            <pc:docMk/>
            <pc:sldMk cId="2142614842" sldId="256"/>
            <ac:spMk id="3" creationId="{FCDFFD6A-2F65-504F-B089-7ABF2119D237}"/>
          </ac:spMkLst>
        </pc:spChg>
      </pc:sldChg>
      <pc:sldChg chg="modSp mod modClrScheme chgLayout">
        <pc:chgData name="" userId="" providerId="" clId="Web-{5B1F5962-86C5-4BDB-8604-68DB2247323B}" dt="2019-11-21T22:13:24.666" v="278"/>
        <pc:sldMkLst>
          <pc:docMk/>
          <pc:sldMk cId="3417471755" sldId="257"/>
        </pc:sldMkLst>
        <pc:spChg chg="mod ord">
          <ac:chgData name="" userId="" providerId="" clId="Web-{5B1F5962-86C5-4BDB-8604-68DB2247323B}" dt="2019-11-21T22:13:24.666" v="278"/>
          <ac:spMkLst>
            <pc:docMk/>
            <pc:sldMk cId="3417471755" sldId="257"/>
            <ac:spMk id="2" creationId="{0ACE197E-D8A5-384F-9CE5-02BF9277D2C9}"/>
          </ac:spMkLst>
        </pc:spChg>
        <pc:graphicFrameChg chg="mod ord">
          <ac:chgData name="" userId="" providerId="" clId="Web-{5B1F5962-86C5-4BDB-8604-68DB2247323B}" dt="2019-11-21T22:13:24.666" v="278"/>
          <ac:graphicFrameMkLst>
            <pc:docMk/>
            <pc:sldMk cId="3417471755" sldId="257"/>
            <ac:graphicFrameMk id="5" creationId="{EBF000E1-1D52-4591-A5E1-5738D9765369}"/>
          </ac:graphicFrameMkLst>
        </pc:graphicFrameChg>
      </pc:sldChg>
      <pc:sldChg chg="modSp mod modClrScheme chgLayout">
        <pc:chgData name="" userId="" providerId="" clId="Web-{5B1F5962-86C5-4BDB-8604-68DB2247323B}" dt="2019-11-21T22:40:17.420" v="566" actId="20577"/>
        <pc:sldMkLst>
          <pc:docMk/>
          <pc:sldMk cId="1317501742" sldId="258"/>
        </pc:sldMkLst>
        <pc:spChg chg="mod ord">
          <ac:chgData name="" userId="" providerId="" clId="Web-{5B1F5962-86C5-4BDB-8604-68DB2247323B}" dt="2019-11-21T22:13:24.666" v="278"/>
          <ac:spMkLst>
            <pc:docMk/>
            <pc:sldMk cId="1317501742" sldId="258"/>
            <ac:spMk id="2" creationId="{8D3DDDA9-9A00-D14A-9CB5-0FAD7405F70B}"/>
          </ac:spMkLst>
        </pc:spChg>
        <pc:spChg chg="mod ord">
          <ac:chgData name="" userId="" providerId="" clId="Web-{5B1F5962-86C5-4BDB-8604-68DB2247323B}" dt="2019-11-21T22:40:17.420" v="566" actId="20577"/>
          <ac:spMkLst>
            <pc:docMk/>
            <pc:sldMk cId="1317501742" sldId="258"/>
            <ac:spMk id="3" creationId="{76F66087-EA85-5B4F-A62C-78B24B192646}"/>
          </ac:spMkLst>
        </pc:spChg>
      </pc:sldChg>
      <pc:sldChg chg="modSp mod modClrScheme chgLayout">
        <pc:chgData name="" userId="" providerId="" clId="Web-{5B1F5962-86C5-4BDB-8604-68DB2247323B}" dt="2019-11-21T22:13:24.666" v="278"/>
        <pc:sldMkLst>
          <pc:docMk/>
          <pc:sldMk cId="2489832923" sldId="259"/>
        </pc:sldMkLst>
        <pc:spChg chg="mod ord">
          <ac:chgData name="" userId="" providerId="" clId="Web-{5B1F5962-86C5-4BDB-8604-68DB2247323B}" dt="2019-11-21T22:13:24.666" v="278"/>
          <ac:spMkLst>
            <pc:docMk/>
            <pc:sldMk cId="2489832923" sldId="259"/>
            <ac:spMk id="2" creationId="{51630F7B-74A0-864C-B86D-53E8B48DE295}"/>
          </ac:spMkLst>
        </pc:spChg>
        <pc:graphicFrameChg chg="mod ord">
          <ac:chgData name="" userId="" providerId="" clId="Web-{5B1F5962-86C5-4BDB-8604-68DB2247323B}" dt="2019-11-21T22:13:24.666" v="278"/>
          <ac:graphicFrameMkLst>
            <pc:docMk/>
            <pc:sldMk cId="2489832923" sldId="259"/>
            <ac:graphicFrameMk id="6" creationId="{D0CF6E9E-BB80-4600-BE06-9E898D9D21AD}"/>
          </ac:graphicFrameMkLst>
        </pc:graphicFrameChg>
      </pc:sldChg>
      <pc:sldChg chg="addSp modSp mod modClrScheme chgLayout">
        <pc:chgData name="" userId="" providerId="" clId="Web-{5B1F5962-86C5-4BDB-8604-68DB2247323B}" dt="2019-11-21T23:35:18.803" v="1155" actId="20577"/>
        <pc:sldMkLst>
          <pc:docMk/>
          <pc:sldMk cId="3623476329" sldId="260"/>
        </pc:sldMkLst>
        <pc:spChg chg="mod ord">
          <ac:chgData name="" userId="" providerId="" clId="Web-{5B1F5962-86C5-4BDB-8604-68DB2247323B}" dt="2019-11-21T22:13:24.666" v="278"/>
          <ac:spMkLst>
            <pc:docMk/>
            <pc:sldMk cId="3623476329" sldId="260"/>
            <ac:spMk id="2" creationId="{A5766EAC-39D2-7641-A48A-DC88F694F39B}"/>
          </ac:spMkLst>
        </pc:spChg>
        <pc:spChg chg="mod">
          <ac:chgData name="" userId="" providerId="" clId="Web-{5B1F5962-86C5-4BDB-8604-68DB2247323B}" dt="2019-11-21T23:33:56.334" v="1107" actId="1076"/>
          <ac:spMkLst>
            <pc:docMk/>
            <pc:sldMk cId="3623476329" sldId="260"/>
            <ac:spMk id="3" creationId="{CA187967-AC63-4F0F-9A20-3D3B60D76F7A}"/>
          </ac:spMkLst>
        </pc:spChg>
        <pc:spChg chg="add mod">
          <ac:chgData name="" userId="" providerId="" clId="Web-{5B1F5962-86C5-4BDB-8604-68DB2247323B}" dt="2019-11-21T23:35:18.803" v="1155" actId="20577"/>
          <ac:spMkLst>
            <pc:docMk/>
            <pc:sldMk cId="3623476329" sldId="260"/>
            <ac:spMk id="4" creationId="{2B46129F-0F26-4CF3-8E2A-63242C83FC1A}"/>
          </ac:spMkLst>
        </pc:spChg>
        <pc:picChg chg="mod ord">
          <ac:chgData name="" userId="" providerId="" clId="Web-{5B1F5962-86C5-4BDB-8604-68DB2247323B}" dt="2019-11-21T23:33:48.491" v="1105" actId="1076"/>
          <ac:picMkLst>
            <pc:docMk/>
            <pc:sldMk cId="3623476329" sldId="260"/>
            <ac:picMk id="8" creationId="{D9FC0865-0D8F-47B6-9495-2723CBC537FF}"/>
          </ac:picMkLst>
        </pc:picChg>
      </pc:sldChg>
      <pc:sldChg chg="addSp delSp modSp mod modClrScheme chgLayout">
        <pc:chgData name="" userId="" providerId="" clId="Web-{5B1F5962-86C5-4BDB-8604-68DB2247323B}" dt="2019-11-22T00:24:45.639" v="1179" actId="1076"/>
        <pc:sldMkLst>
          <pc:docMk/>
          <pc:sldMk cId="88259863" sldId="262"/>
        </pc:sldMkLst>
        <pc:spChg chg="mod ord">
          <ac:chgData name="" userId="" providerId="" clId="Web-{5B1F5962-86C5-4BDB-8604-68DB2247323B}" dt="2019-11-21T22:13:24.666" v="278"/>
          <ac:spMkLst>
            <pc:docMk/>
            <pc:sldMk cId="88259863" sldId="262"/>
            <ac:spMk id="2" creationId="{BCE2E2C9-5533-E84B-9EFB-E4ECDCB826F2}"/>
          </ac:spMkLst>
        </pc:spChg>
        <pc:spChg chg="mod ord">
          <ac:chgData name="" userId="" providerId="" clId="Web-{5B1F5962-86C5-4BDB-8604-68DB2247323B}" dt="2019-11-22T00:23:27.513" v="1177" actId="1076"/>
          <ac:spMkLst>
            <pc:docMk/>
            <pc:sldMk cId="88259863" sldId="262"/>
            <ac:spMk id="3" creationId="{746922B7-E7CD-4F42-922D-0587BA523BC7}"/>
          </ac:spMkLst>
        </pc:spChg>
        <pc:picChg chg="add del mod modCrop">
          <ac:chgData name="" userId="" providerId="" clId="Web-{5B1F5962-86C5-4BDB-8604-68DB2247323B}" dt="2019-11-21T23:12:36.831" v="821"/>
          <ac:picMkLst>
            <pc:docMk/>
            <pc:sldMk cId="88259863" sldId="262"/>
            <ac:picMk id="4" creationId="{FCB96AF0-6040-40CF-8795-3B4D2C558422}"/>
          </ac:picMkLst>
        </pc:picChg>
        <pc:picChg chg="del">
          <ac:chgData name="" userId="" providerId="" clId="Web-{5B1F5962-86C5-4BDB-8604-68DB2247323B}" dt="2019-11-21T22:01:19.399" v="0"/>
          <ac:picMkLst>
            <pc:docMk/>
            <pc:sldMk cId="88259863" sldId="262"/>
            <ac:picMk id="5" creationId="{351981D6-9F01-D044-9EF8-4BCE5AD31737}"/>
          </ac:picMkLst>
        </pc:picChg>
        <pc:picChg chg="add del mod modCrop">
          <ac:chgData name="" userId="" providerId="" clId="Web-{5B1F5962-86C5-4BDB-8604-68DB2247323B}" dt="2019-11-22T00:21:59.435" v="1162"/>
          <ac:picMkLst>
            <pc:docMk/>
            <pc:sldMk cId="88259863" sldId="262"/>
            <ac:picMk id="7" creationId="{464D889F-CBFF-40E2-8803-20B382392D11}"/>
          </ac:picMkLst>
        </pc:picChg>
        <pc:picChg chg="add mod modCrop">
          <ac:chgData name="" userId="" providerId="" clId="Web-{5B1F5962-86C5-4BDB-8604-68DB2247323B}" dt="2019-11-22T00:24:45.639" v="1179" actId="1076"/>
          <ac:picMkLst>
            <pc:docMk/>
            <pc:sldMk cId="88259863" sldId="262"/>
            <ac:picMk id="9" creationId="{FDA0774B-E95B-4B2A-8FB1-09D511DAAF73}"/>
          </ac:picMkLst>
        </pc:picChg>
      </pc:sldChg>
      <pc:sldChg chg="modSp mod modClrScheme chgLayout">
        <pc:chgData name="" userId="" providerId="" clId="Web-{5B1F5962-86C5-4BDB-8604-68DB2247323B}" dt="2019-11-21T23:22:10.614" v="951" actId="1076"/>
        <pc:sldMkLst>
          <pc:docMk/>
          <pc:sldMk cId="1204737963" sldId="263"/>
        </pc:sldMkLst>
        <pc:spChg chg="mod ord">
          <ac:chgData name="" userId="" providerId="" clId="Web-{5B1F5962-86C5-4BDB-8604-68DB2247323B}" dt="2019-11-21T22:13:24.666" v="278"/>
          <ac:spMkLst>
            <pc:docMk/>
            <pc:sldMk cId="1204737963" sldId="263"/>
            <ac:spMk id="2" creationId="{F76ED33B-E96A-BA4D-A369-85E9206F570D}"/>
          </ac:spMkLst>
        </pc:spChg>
        <pc:spChg chg="mod ord">
          <ac:chgData name="" userId="" providerId="" clId="Web-{5B1F5962-86C5-4BDB-8604-68DB2247323B}" dt="2019-11-21T23:22:10.614" v="951" actId="1076"/>
          <ac:spMkLst>
            <pc:docMk/>
            <pc:sldMk cId="1204737963" sldId="263"/>
            <ac:spMk id="3" creationId="{4B5563FA-6E55-444A-BE79-23C4461E50FE}"/>
          </ac:spMkLst>
        </pc:spChg>
      </pc:sldChg>
      <pc:sldChg chg="modSp mod modClrScheme chgLayout">
        <pc:chgData name="" userId="" providerId="" clId="Web-{5B1F5962-86C5-4BDB-8604-68DB2247323B}" dt="2019-11-21T22:13:24.666" v="278"/>
        <pc:sldMkLst>
          <pc:docMk/>
          <pc:sldMk cId="2272483667" sldId="264"/>
        </pc:sldMkLst>
        <pc:spChg chg="mod ord">
          <ac:chgData name="" userId="" providerId="" clId="Web-{5B1F5962-86C5-4BDB-8604-68DB2247323B}" dt="2019-11-21T22:13:24.666" v="278"/>
          <ac:spMkLst>
            <pc:docMk/>
            <pc:sldMk cId="2272483667" sldId="264"/>
            <ac:spMk id="2" creationId="{122CBEBC-8EE4-3945-9DE3-E905A8294573}"/>
          </ac:spMkLst>
        </pc:spChg>
        <pc:picChg chg="mod ord">
          <ac:chgData name="" userId="" providerId="" clId="Web-{5B1F5962-86C5-4BDB-8604-68DB2247323B}" dt="2019-11-21T22:13:24.666" v="278"/>
          <ac:picMkLst>
            <pc:docMk/>
            <pc:sldMk cId="2272483667" sldId="264"/>
            <ac:picMk id="4" creationId="{E2915884-1F18-45D0-9290-FABE2060471F}"/>
          </ac:picMkLst>
        </pc:picChg>
      </pc:sldChg>
      <pc:sldChg chg="modSp mod modClrScheme chgLayout">
        <pc:chgData name="" userId="" providerId="" clId="Web-{5B1F5962-86C5-4BDB-8604-68DB2247323B}" dt="2019-11-21T22:13:24.666" v="278"/>
        <pc:sldMkLst>
          <pc:docMk/>
          <pc:sldMk cId="268579187" sldId="265"/>
        </pc:sldMkLst>
        <pc:spChg chg="mod ord">
          <ac:chgData name="" userId="" providerId="" clId="Web-{5B1F5962-86C5-4BDB-8604-68DB2247323B}" dt="2019-11-21T22:13:24.666" v="278"/>
          <ac:spMkLst>
            <pc:docMk/>
            <pc:sldMk cId="268579187" sldId="265"/>
            <ac:spMk id="2" creationId="{8A743348-1AA3-9D4B-920F-585ABA6FD1C2}"/>
          </ac:spMkLst>
        </pc:spChg>
        <pc:picChg chg="mod ord">
          <ac:chgData name="" userId="" providerId="" clId="Web-{5B1F5962-86C5-4BDB-8604-68DB2247323B}" dt="2019-11-21T22:13:24.666" v="278"/>
          <ac:picMkLst>
            <pc:docMk/>
            <pc:sldMk cId="268579187" sldId="265"/>
            <ac:picMk id="6" creationId="{6A34D3D9-9B41-4D6C-B805-9D446327868F}"/>
          </ac:picMkLst>
        </pc:picChg>
      </pc:sldChg>
      <pc:sldChg chg="addSp delSp modSp mod modClrScheme delDesignElem chgLayout">
        <pc:chgData name="" userId="" providerId="" clId="Web-{5B1F5962-86C5-4BDB-8604-68DB2247323B}" dt="2019-11-21T22:13:24.666" v="278"/>
        <pc:sldMkLst>
          <pc:docMk/>
          <pc:sldMk cId="850144979" sldId="266"/>
        </pc:sldMkLst>
        <pc:spChg chg="mod ord">
          <ac:chgData name="" userId="" providerId="" clId="Web-{5B1F5962-86C5-4BDB-8604-68DB2247323B}" dt="2019-11-21T22:13:24.666" v="278"/>
          <ac:spMkLst>
            <pc:docMk/>
            <pc:sldMk cId="850144979" sldId="266"/>
            <ac:spMk id="2" creationId="{10A99B67-F1F9-0741-99DD-6281C70FE641}"/>
          </ac:spMkLst>
        </pc:spChg>
        <pc:spChg chg="add del">
          <ac:chgData name="" userId="" providerId="" clId="Web-{5B1F5962-86C5-4BDB-8604-68DB2247323B}" dt="2019-11-21T22:13:24.666" v="278"/>
          <ac:spMkLst>
            <pc:docMk/>
            <pc:sldMk cId="850144979" sldId="266"/>
            <ac:spMk id="49" creationId="{64C9EE1D-12BB-43F7-9A2A-893578DCA63A}"/>
          </ac:spMkLst>
        </pc:spChg>
        <pc:spChg chg="add del">
          <ac:chgData name="" userId="" providerId="" clId="Web-{5B1F5962-86C5-4BDB-8604-68DB2247323B}" dt="2019-11-21T22:13:24.666" v="278"/>
          <ac:spMkLst>
            <pc:docMk/>
            <pc:sldMk cId="850144979" sldId="266"/>
            <ac:spMk id="51" creationId="{43962A31-C54E-4762-B155-59777FED1C75}"/>
          </ac:spMkLst>
        </pc:spChg>
        <pc:spChg chg="add del">
          <ac:chgData name="" userId="" providerId="" clId="Web-{5B1F5962-86C5-4BDB-8604-68DB2247323B}" dt="2019-11-21T22:13:24.666" v="278"/>
          <ac:spMkLst>
            <pc:docMk/>
            <pc:sldMk cId="850144979" sldId="266"/>
            <ac:spMk id="53" creationId="{4B392D36-B685-45E0-B197-6EE5D748093B}"/>
          </ac:spMkLst>
        </pc:spChg>
        <pc:spChg chg="add del">
          <ac:chgData name="" userId="" providerId="" clId="Web-{5B1F5962-86C5-4BDB-8604-68DB2247323B}" dt="2019-11-21T22:13:24.666" v="278"/>
          <ac:spMkLst>
            <pc:docMk/>
            <pc:sldMk cId="850144979" sldId="266"/>
            <ac:spMk id="55" creationId="{9DCA8533-CC5E-4754-9A04-047EDE49E0F9}"/>
          </ac:spMkLst>
        </pc:spChg>
      </pc:sldChg>
      <pc:sldChg chg="modSp mod modClrScheme chgLayout">
        <pc:chgData name="" userId="" providerId="" clId="Web-{5B1F5962-86C5-4BDB-8604-68DB2247323B}" dt="2019-11-21T22:13:24.666" v="278"/>
        <pc:sldMkLst>
          <pc:docMk/>
          <pc:sldMk cId="4064553587" sldId="267"/>
        </pc:sldMkLst>
        <pc:spChg chg="mod ord">
          <ac:chgData name="" userId="" providerId="" clId="Web-{5B1F5962-86C5-4BDB-8604-68DB2247323B}" dt="2019-11-21T22:13:24.666" v="278"/>
          <ac:spMkLst>
            <pc:docMk/>
            <pc:sldMk cId="4064553587" sldId="267"/>
            <ac:spMk id="2" creationId="{A5766EAC-39D2-7641-A48A-DC88F694F39B}"/>
          </ac:spMkLst>
        </pc:spChg>
        <pc:spChg chg="mod ord">
          <ac:chgData name="" userId="" providerId="" clId="Web-{5B1F5962-86C5-4BDB-8604-68DB2247323B}" dt="2019-11-21T22:13:24.666" v="278"/>
          <ac:spMkLst>
            <pc:docMk/>
            <pc:sldMk cId="4064553587" sldId="267"/>
            <ac:spMk id="3" creationId="{7F7A03BB-0144-A746-936F-D5510CFC6415}"/>
          </ac:spMkLst>
        </pc:spChg>
      </pc:sldChg>
      <pc:sldChg chg="modSp mod modClrScheme chgLayout">
        <pc:chgData name="" userId="" providerId="" clId="Web-{5B1F5962-86C5-4BDB-8604-68DB2247323B}" dt="2019-11-21T22:13:24.666" v="278"/>
        <pc:sldMkLst>
          <pc:docMk/>
          <pc:sldMk cId="2633799194" sldId="268"/>
        </pc:sldMkLst>
        <pc:spChg chg="mod ord">
          <ac:chgData name="" userId="" providerId="" clId="Web-{5B1F5962-86C5-4BDB-8604-68DB2247323B}" dt="2019-11-21T22:13:24.666" v="278"/>
          <ac:spMkLst>
            <pc:docMk/>
            <pc:sldMk cId="2633799194" sldId="268"/>
            <ac:spMk id="2" creationId="{122CBEBC-8EE4-3945-9DE3-E905A8294573}"/>
          </ac:spMkLst>
        </pc:spChg>
        <pc:spChg chg="mod ord">
          <ac:chgData name="" userId="" providerId="" clId="Web-{5B1F5962-86C5-4BDB-8604-68DB2247323B}" dt="2019-11-21T22:13:24.666" v="278"/>
          <ac:spMkLst>
            <pc:docMk/>
            <pc:sldMk cId="2633799194" sldId="268"/>
            <ac:spMk id="3" creationId="{DBA34D7A-7779-4A4B-9B22-B7769EB63CEC}"/>
          </ac:spMkLst>
        </pc:spChg>
      </pc:sldChg>
      <pc:sldChg chg="modSp mod modClrScheme chgLayout">
        <pc:chgData name="" userId="" providerId="" clId="Web-{5B1F5962-86C5-4BDB-8604-68DB2247323B}" dt="2019-11-21T22:13:24.666" v="278"/>
        <pc:sldMkLst>
          <pc:docMk/>
          <pc:sldMk cId="4109414472" sldId="269"/>
        </pc:sldMkLst>
        <pc:spChg chg="mod ord">
          <ac:chgData name="" userId="" providerId="" clId="Web-{5B1F5962-86C5-4BDB-8604-68DB2247323B}" dt="2019-11-21T22:13:24.666" v="278"/>
          <ac:spMkLst>
            <pc:docMk/>
            <pc:sldMk cId="4109414472" sldId="269"/>
            <ac:spMk id="2" creationId="{8A743348-1AA3-9D4B-920F-585ABA6FD1C2}"/>
          </ac:spMkLst>
        </pc:spChg>
        <pc:spChg chg="mod ord">
          <ac:chgData name="" userId="" providerId="" clId="Web-{5B1F5962-86C5-4BDB-8604-68DB2247323B}" dt="2019-11-21T22:13:24.666" v="278"/>
          <ac:spMkLst>
            <pc:docMk/>
            <pc:sldMk cId="4109414472" sldId="269"/>
            <ac:spMk id="3" creationId="{1C562A42-C9A7-E04F-B9A7-8B929208AF17}"/>
          </ac:spMkLst>
        </pc:spChg>
      </pc:sldChg>
      <pc:sldChg chg="addSp modSp mod modClrScheme chgLayout modNotes">
        <pc:chgData name="" userId="" providerId="" clId="Web-{5B1F5962-86C5-4BDB-8604-68DB2247323B}" dt="2019-11-21T23:51:04.072" v="1161"/>
        <pc:sldMkLst>
          <pc:docMk/>
          <pc:sldMk cId="444370841" sldId="270"/>
        </pc:sldMkLst>
        <pc:spChg chg="mod ord">
          <ac:chgData name="" userId="" providerId="" clId="Web-{5B1F5962-86C5-4BDB-8604-68DB2247323B}" dt="2019-11-21T22:13:24.666" v="278"/>
          <ac:spMkLst>
            <pc:docMk/>
            <pc:sldMk cId="444370841" sldId="270"/>
            <ac:spMk id="2" creationId="{10A99B67-F1F9-0741-99DD-6281C70FE641}"/>
          </ac:spMkLst>
        </pc:spChg>
        <pc:spChg chg="add mod ord">
          <ac:chgData name="" userId="" providerId="" clId="Web-{5B1F5962-86C5-4BDB-8604-68DB2247323B}" dt="2019-11-21T22:13:24.666" v="278"/>
          <ac:spMkLst>
            <pc:docMk/>
            <pc:sldMk cId="444370841" sldId="270"/>
            <ac:spMk id="3" creationId="{5682EEEC-0DC0-49A5-9748-EDDD4105EE66}"/>
          </ac:spMkLst>
        </pc:spChg>
        <pc:picChg chg="mod">
          <ac:chgData name="" userId="" providerId="" clId="Web-{5B1F5962-86C5-4BDB-8604-68DB2247323B}" dt="2019-11-21T22:12:57.401" v="276" actId="1076"/>
          <ac:picMkLst>
            <pc:docMk/>
            <pc:sldMk cId="444370841" sldId="270"/>
            <ac:picMk id="7" creationId="{1BDE1531-A3EE-2D4B-ABC2-FE908C388665}"/>
          </ac:picMkLst>
        </pc:picChg>
      </pc:sldChg>
      <pc:sldChg chg="addSp delSp modSp mod modClrScheme chgLayout">
        <pc:chgData name="" userId="" providerId="" clId="Web-{5B1F5962-86C5-4BDB-8604-68DB2247323B}" dt="2019-11-21T23:15:05.082" v="835" actId="20577"/>
        <pc:sldMkLst>
          <pc:docMk/>
          <pc:sldMk cId="1778579223" sldId="271"/>
        </pc:sldMkLst>
        <pc:spChg chg="mod ord">
          <ac:chgData name="" userId="" providerId="" clId="Web-{5B1F5962-86C5-4BDB-8604-68DB2247323B}" dt="2019-11-21T22:13:24.666" v="278"/>
          <ac:spMkLst>
            <pc:docMk/>
            <pc:sldMk cId="1778579223" sldId="271"/>
            <ac:spMk id="2" creationId="{3C7702D9-D2B3-E54B-8F29-82495B4437D1}"/>
          </ac:spMkLst>
        </pc:spChg>
        <pc:spChg chg="mod ord">
          <ac:chgData name="" userId="" providerId="" clId="Web-{5B1F5962-86C5-4BDB-8604-68DB2247323B}" dt="2019-11-21T23:15:05.082" v="835" actId="20577"/>
          <ac:spMkLst>
            <pc:docMk/>
            <pc:sldMk cId="1778579223" sldId="271"/>
            <ac:spMk id="3" creationId="{D86C8777-0FED-5C47-98AB-5F1474044A2F}"/>
          </ac:spMkLst>
        </pc:spChg>
        <pc:spChg chg="add del">
          <ac:chgData name="" userId="" providerId="" clId="Web-{5B1F5962-86C5-4BDB-8604-68DB2247323B}" dt="2019-11-21T22:30:47.341" v="280"/>
          <ac:spMkLst>
            <pc:docMk/>
            <pc:sldMk cId="1778579223" sldId="271"/>
            <ac:spMk id="5" creationId="{8C425003-B0BE-49F9-A60C-B3F70D690D74}"/>
          </ac:spMkLst>
        </pc:spChg>
      </pc:sldChg>
      <pc:sldChg chg="addSp delSp modSp mod modClrScheme delDesignElem chgLayout">
        <pc:chgData name="" userId="" providerId="" clId="Web-{5B1F5962-86C5-4BDB-8604-68DB2247323B}" dt="2019-11-21T22:13:24.666" v="278"/>
        <pc:sldMkLst>
          <pc:docMk/>
          <pc:sldMk cId="2697157148" sldId="272"/>
        </pc:sldMkLst>
        <pc:spChg chg="mod ord">
          <ac:chgData name="" userId="" providerId="" clId="Web-{5B1F5962-86C5-4BDB-8604-68DB2247323B}" dt="2019-11-21T22:13:24.666" v="278"/>
          <ac:spMkLst>
            <pc:docMk/>
            <pc:sldMk cId="2697157148" sldId="272"/>
            <ac:spMk id="2" creationId="{10A99B67-F1F9-0741-99DD-6281C70FE641}"/>
          </ac:spMkLst>
        </pc:spChg>
        <pc:spChg chg="add del">
          <ac:chgData name="" userId="" providerId="" clId="Web-{5B1F5962-86C5-4BDB-8604-68DB2247323B}" dt="2019-11-21T22:13:24.666" v="278"/>
          <ac:spMkLst>
            <pc:docMk/>
            <pc:sldMk cId="2697157148" sldId="272"/>
            <ac:spMk id="24" creationId="{64C9EE1D-12BB-43F7-9A2A-893578DCA63A}"/>
          </ac:spMkLst>
        </pc:spChg>
        <pc:spChg chg="add del">
          <ac:chgData name="" userId="" providerId="" clId="Web-{5B1F5962-86C5-4BDB-8604-68DB2247323B}" dt="2019-11-21T22:13:24.666" v="278"/>
          <ac:spMkLst>
            <pc:docMk/>
            <pc:sldMk cId="2697157148" sldId="272"/>
            <ac:spMk id="26" creationId="{43962A31-C54E-4762-B155-59777FED1C75}"/>
          </ac:spMkLst>
        </pc:spChg>
        <pc:spChg chg="add del">
          <ac:chgData name="" userId="" providerId="" clId="Web-{5B1F5962-86C5-4BDB-8604-68DB2247323B}" dt="2019-11-21T22:13:24.666" v="278"/>
          <ac:spMkLst>
            <pc:docMk/>
            <pc:sldMk cId="2697157148" sldId="272"/>
            <ac:spMk id="28" creationId="{4B392D36-B685-45E0-B197-6EE5D748093B}"/>
          </ac:spMkLst>
        </pc:spChg>
        <pc:spChg chg="add del">
          <ac:chgData name="" userId="" providerId="" clId="Web-{5B1F5962-86C5-4BDB-8604-68DB2247323B}" dt="2019-11-21T22:13:24.666" v="278"/>
          <ac:spMkLst>
            <pc:docMk/>
            <pc:sldMk cId="2697157148" sldId="272"/>
            <ac:spMk id="30" creationId="{9DCA8533-CC5E-4754-9A04-047EDE49E0F9}"/>
          </ac:spMkLst>
        </pc:spChg>
      </pc:sldChg>
      <pc:sldChg chg="modSp mod modClrScheme chgLayout">
        <pc:chgData name="" userId="" providerId="" clId="Web-{5B1F5962-86C5-4BDB-8604-68DB2247323B}" dt="2019-11-21T22:13:24.666" v="278"/>
        <pc:sldMkLst>
          <pc:docMk/>
          <pc:sldMk cId="779405584" sldId="273"/>
        </pc:sldMkLst>
        <pc:spChg chg="mod ord">
          <ac:chgData name="" userId="" providerId="" clId="Web-{5B1F5962-86C5-4BDB-8604-68DB2247323B}" dt="2019-11-21T22:13:24.666" v="278"/>
          <ac:spMkLst>
            <pc:docMk/>
            <pc:sldMk cId="779405584" sldId="273"/>
            <ac:spMk id="2" creationId="{A5766EAC-39D2-7641-A48A-DC88F694F39B}"/>
          </ac:spMkLst>
        </pc:spChg>
        <pc:picChg chg="mod ord">
          <ac:chgData name="" userId="" providerId="" clId="Web-{5B1F5962-86C5-4BDB-8604-68DB2247323B}" dt="2019-11-21T22:13:24.666" v="278"/>
          <ac:picMkLst>
            <pc:docMk/>
            <pc:sldMk cId="779405584" sldId="273"/>
            <ac:picMk id="4" creationId="{933CF989-87A7-441B-80C1-AC463FE00857}"/>
          </ac:picMkLst>
        </pc:picChg>
      </pc:sldChg>
      <pc:sldChg chg="modSp mod modClrScheme chgLayout">
        <pc:chgData name="" userId="" providerId="" clId="Web-{5B1F5962-86C5-4BDB-8604-68DB2247323B}" dt="2019-11-21T22:13:24.666" v="278"/>
        <pc:sldMkLst>
          <pc:docMk/>
          <pc:sldMk cId="3749251122" sldId="274"/>
        </pc:sldMkLst>
        <pc:spChg chg="mod ord">
          <ac:chgData name="" userId="" providerId="" clId="Web-{5B1F5962-86C5-4BDB-8604-68DB2247323B}" dt="2019-11-21T22:13:24.666" v="278"/>
          <ac:spMkLst>
            <pc:docMk/>
            <pc:sldMk cId="3749251122" sldId="274"/>
            <ac:spMk id="2" creationId="{4B6691D2-0178-4C7D-AAAE-5414FABDD95D}"/>
          </ac:spMkLst>
        </pc:spChg>
        <pc:spChg chg="mod ord">
          <ac:chgData name="" userId="" providerId="" clId="Web-{5B1F5962-86C5-4BDB-8604-68DB2247323B}" dt="2019-11-21T22:13:24.666" v="278"/>
          <ac:spMkLst>
            <pc:docMk/>
            <pc:sldMk cId="3749251122" sldId="274"/>
            <ac:spMk id="3" creationId="{D46FAC36-1028-46A6-B45A-9C0AF019E45C}"/>
          </ac:spMkLst>
        </pc:spChg>
      </pc:sldChg>
      <pc:sldMasterChg chg="add del addSldLayout delSldLayout">
        <pc:chgData name="" userId="" providerId="" clId="Web-{5B1F5962-86C5-4BDB-8604-68DB2247323B}" dt="2019-11-21T22:13:24.666" v="278"/>
        <pc:sldMasterMkLst>
          <pc:docMk/>
          <pc:sldMasterMk cId="2076889973" sldId="2147483672"/>
        </pc:sldMasterMkLst>
        <pc:sldLayoutChg chg="add del">
          <pc:chgData name="" userId="" providerId="" clId="Web-{5B1F5962-86C5-4BDB-8604-68DB2247323B}" dt="2019-11-21T22:13:24.666" v="278"/>
          <pc:sldLayoutMkLst>
            <pc:docMk/>
            <pc:sldMasterMk cId="2076889973" sldId="2147483672"/>
            <pc:sldLayoutMk cId="291248929" sldId="2147483673"/>
          </pc:sldLayoutMkLst>
        </pc:sldLayoutChg>
        <pc:sldLayoutChg chg="add del">
          <pc:chgData name="" userId="" providerId="" clId="Web-{5B1F5962-86C5-4BDB-8604-68DB2247323B}" dt="2019-11-21T22:13:24.666" v="278"/>
          <pc:sldLayoutMkLst>
            <pc:docMk/>
            <pc:sldMasterMk cId="2076889973" sldId="2147483672"/>
            <pc:sldLayoutMk cId="1269003718" sldId="2147483674"/>
          </pc:sldLayoutMkLst>
        </pc:sldLayoutChg>
        <pc:sldLayoutChg chg="add del">
          <pc:chgData name="" userId="" providerId="" clId="Web-{5B1F5962-86C5-4BDB-8604-68DB2247323B}" dt="2019-11-21T22:13:24.666" v="278"/>
          <pc:sldLayoutMkLst>
            <pc:docMk/>
            <pc:sldMasterMk cId="2076889973" sldId="2147483672"/>
            <pc:sldLayoutMk cId="1661220247" sldId="2147483675"/>
          </pc:sldLayoutMkLst>
        </pc:sldLayoutChg>
        <pc:sldLayoutChg chg="add del">
          <pc:chgData name="" userId="" providerId="" clId="Web-{5B1F5962-86C5-4BDB-8604-68DB2247323B}" dt="2019-11-21T22:13:24.666" v="278"/>
          <pc:sldLayoutMkLst>
            <pc:docMk/>
            <pc:sldMasterMk cId="2076889973" sldId="2147483672"/>
            <pc:sldLayoutMk cId="3757164085" sldId="2147483676"/>
          </pc:sldLayoutMkLst>
        </pc:sldLayoutChg>
        <pc:sldLayoutChg chg="add del">
          <pc:chgData name="" userId="" providerId="" clId="Web-{5B1F5962-86C5-4BDB-8604-68DB2247323B}" dt="2019-11-21T22:13:24.666" v="278"/>
          <pc:sldLayoutMkLst>
            <pc:docMk/>
            <pc:sldMasterMk cId="2076889973" sldId="2147483672"/>
            <pc:sldLayoutMk cId="638145353" sldId="2147483677"/>
          </pc:sldLayoutMkLst>
        </pc:sldLayoutChg>
        <pc:sldLayoutChg chg="add del">
          <pc:chgData name="" userId="" providerId="" clId="Web-{5B1F5962-86C5-4BDB-8604-68DB2247323B}" dt="2019-11-21T22:13:24.666" v="278"/>
          <pc:sldLayoutMkLst>
            <pc:docMk/>
            <pc:sldMasterMk cId="2076889973" sldId="2147483672"/>
            <pc:sldLayoutMk cId="1568613532" sldId="2147483678"/>
          </pc:sldLayoutMkLst>
        </pc:sldLayoutChg>
        <pc:sldLayoutChg chg="add del">
          <pc:chgData name="" userId="" providerId="" clId="Web-{5B1F5962-86C5-4BDB-8604-68DB2247323B}" dt="2019-11-21T22:13:24.666" v="278"/>
          <pc:sldLayoutMkLst>
            <pc:docMk/>
            <pc:sldMasterMk cId="2076889973" sldId="2147483672"/>
            <pc:sldLayoutMk cId="2737414328" sldId="2147483679"/>
          </pc:sldLayoutMkLst>
        </pc:sldLayoutChg>
        <pc:sldLayoutChg chg="add del">
          <pc:chgData name="" userId="" providerId="" clId="Web-{5B1F5962-86C5-4BDB-8604-68DB2247323B}" dt="2019-11-21T22:13:24.666" v="278"/>
          <pc:sldLayoutMkLst>
            <pc:docMk/>
            <pc:sldMasterMk cId="2076889973" sldId="2147483672"/>
            <pc:sldLayoutMk cId="2220047434" sldId="2147483680"/>
          </pc:sldLayoutMkLst>
        </pc:sldLayoutChg>
        <pc:sldLayoutChg chg="add del">
          <pc:chgData name="" userId="" providerId="" clId="Web-{5B1F5962-86C5-4BDB-8604-68DB2247323B}" dt="2019-11-21T22:13:24.666" v="278"/>
          <pc:sldLayoutMkLst>
            <pc:docMk/>
            <pc:sldMasterMk cId="2076889973" sldId="2147483672"/>
            <pc:sldLayoutMk cId="1561003590" sldId="2147483681"/>
          </pc:sldLayoutMkLst>
        </pc:sldLayoutChg>
        <pc:sldLayoutChg chg="add del">
          <pc:chgData name="" userId="" providerId="" clId="Web-{5B1F5962-86C5-4BDB-8604-68DB2247323B}" dt="2019-11-21T22:13:24.666" v="278"/>
          <pc:sldLayoutMkLst>
            <pc:docMk/>
            <pc:sldMasterMk cId="2076889973" sldId="2147483672"/>
            <pc:sldLayoutMk cId="3548067782" sldId="2147483682"/>
          </pc:sldLayoutMkLst>
        </pc:sldLayoutChg>
        <pc:sldLayoutChg chg="add del">
          <pc:chgData name="" userId="" providerId="" clId="Web-{5B1F5962-86C5-4BDB-8604-68DB2247323B}" dt="2019-11-21T22:13:24.666" v="278"/>
          <pc:sldLayoutMkLst>
            <pc:docMk/>
            <pc:sldMasterMk cId="2076889973" sldId="2147483672"/>
            <pc:sldLayoutMk cId="2203555547" sldId="2147483683"/>
          </pc:sldLayoutMkLst>
        </pc:sldLayoutChg>
      </pc:sldMasterChg>
      <pc:sldMasterChg chg="add del addSldLayout delSldLayout modSldLayout">
        <pc:chgData name="" userId="" providerId="" clId="Web-{5B1F5962-86C5-4BDB-8604-68DB2247323B}" dt="2019-11-21T22:13:24.666" v="278"/>
        <pc:sldMasterMkLst>
          <pc:docMk/>
          <pc:sldMasterMk cId="1336974656" sldId="2147483684"/>
        </pc:sldMasterMkLst>
        <pc:sldLayoutChg chg="add del mod replId">
          <pc:chgData name="" userId="" providerId="" clId="Web-{5B1F5962-86C5-4BDB-8604-68DB2247323B}" dt="2019-11-21T22:13:24.666" v="278"/>
          <pc:sldLayoutMkLst>
            <pc:docMk/>
            <pc:sldMasterMk cId="1336974656" sldId="2147483684"/>
            <pc:sldLayoutMk cId="3113017635" sldId="2147483685"/>
          </pc:sldLayoutMkLst>
        </pc:sldLayoutChg>
        <pc:sldLayoutChg chg="add del mod replId">
          <pc:chgData name="" userId="" providerId="" clId="Web-{5B1F5962-86C5-4BDB-8604-68DB2247323B}" dt="2019-11-21T22:13:24.666" v="278"/>
          <pc:sldLayoutMkLst>
            <pc:docMk/>
            <pc:sldMasterMk cId="1336974656" sldId="2147483684"/>
            <pc:sldLayoutMk cId="46932933" sldId="2147483686"/>
          </pc:sldLayoutMkLst>
        </pc:sldLayoutChg>
        <pc:sldLayoutChg chg="add del mod replId">
          <pc:chgData name="" userId="" providerId="" clId="Web-{5B1F5962-86C5-4BDB-8604-68DB2247323B}" dt="2019-11-21T22:13:24.666" v="278"/>
          <pc:sldLayoutMkLst>
            <pc:docMk/>
            <pc:sldMasterMk cId="1336974656" sldId="2147483684"/>
            <pc:sldLayoutMk cId="3827685531" sldId="2147483687"/>
          </pc:sldLayoutMkLst>
        </pc:sldLayoutChg>
        <pc:sldLayoutChg chg="add del mod replId">
          <pc:chgData name="" userId="" providerId="" clId="Web-{5B1F5962-86C5-4BDB-8604-68DB2247323B}" dt="2019-11-21T22:13:24.666" v="278"/>
          <pc:sldLayoutMkLst>
            <pc:docMk/>
            <pc:sldMasterMk cId="1336974656" sldId="2147483684"/>
            <pc:sldLayoutMk cId="2556540895" sldId="2147483688"/>
          </pc:sldLayoutMkLst>
        </pc:sldLayoutChg>
        <pc:sldLayoutChg chg="add del mod replId">
          <pc:chgData name="" userId="" providerId="" clId="Web-{5B1F5962-86C5-4BDB-8604-68DB2247323B}" dt="2019-11-21T22:13:24.666" v="278"/>
          <pc:sldLayoutMkLst>
            <pc:docMk/>
            <pc:sldMasterMk cId="1336974656" sldId="2147483684"/>
            <pc:sldLayoutMk cId="1071824806" sldId="2147483689"/>
          </pc:sldLayoutMkLst>
        </pc:sldLayoutChg>
        <pc:sldLayoutChg chg="add del mod replId">
          <pc:chgData name="" userId="" providerId="" clId="Web-{5B1F5962-86C5-4BDB-8604-68DB2247323B}" dt="2019-11-21T22:13:24.666" v="278"/>
          <pc:sldLayoutMkLst>
            <pc:docMk/>
            <pc:sldMasterMk cId="1336974656" sldId="2147483684"/>
            <pc:sldLayoutMk cId="2188379396" sldId="2147483690"/>
          </pc:sldLayoutMkLst>
        </pc:sldLayoutChg>
        <pc:sldLayoutChg chg="add del mod replId">
          <pc:chgData name="" userId="" providerId="" clId="Web-{5B1F5962-86C5-4BDB-8604-68DB2247323B}" dt="2019-11-21T22:13:24.666" v="278"/>
          <pc:sldLayoutMkLst>
            <pc:docMk/>
            <pc:sldMasterMk cId="1336974656" sldId="2147483684"/>
            <pc:sldLayoutMk cId="3206057168" sldId="2147483691"/>
          </pc:sldLayoutMkLst>
        </pc:sldLayoutChg>
        <pc:sldLayoutChg chg="add del mod replId">
          <pc:chgData name="" userId="" providerId="" clId="Web-{5B1F5962-86C5-4BDB-8604-68DB2247323B}" dt="2019-11-21T22:13:24.666" v="278"/>
          <pc:sldLayoutMkLst>
            <pc:docMk/>
            <pc:sldMasterMk cId="1336974656" sldId="2147483684"/>
            <pc:sldLayoutMk cId="801201567" sldId="2147483692"/>
          </pc:sldLayoutMkLst>
        </pc:sldLayoutChg>
        <pc:sldLayoutChg chg="add del mod replId">
          <pc:chgData name="" userId="" providerId="" clId="Web-{5B1F5962-86C5-4BDB-8604-68DB2247323B}" dt="2019-11-21T22:13:24.666" v="278"/>
          <pc:sldLayoutMkLst>
            <pc:docMk/>
            <pc:sldMasterMk cId="1336974656" sldId="2147483684"/>
            <pc:sldLayoutMk cId="3042131160" sldId="2147483693"/>
          </pc:sldLayoutMkLst>
        </pc:sldLayoutChg>
        <pc:sldLayoutChg chg="add del mod replId">
          <pc:chgData name="" userId="" providerId="" clId="Web-{5B1F5962-86C5-4BDB-8604-68DB2247323B}" dt="2019-11-21T22:13:24.666" v="278"/>
          <pc:sldLayoutMkLst>
            <pc:docMk/>
            <pc:sldMasterMk cId="1336974656" sldId="2147483684"/>
            <pc:sldLayoutMk cId="4155446067" sldId="2147483694"/>
          </pc:sldLayoutMkLst>
        </pc:sldLayoutChg>
        <pc:sldLayoutChg chg="add del mod replId">
          <pc:chgData name="" userId="" providerId="" clId="Web-{5B1F5962-86C5-4BDB-8604-68DB2247323B}" dt="2019-11-21T22:13:24.666" v="278"/>
          <pc:sldLayoutMkLst>
            <pc:docMk/>
            <pc:sldMasterMk cId="1336974656" sldId="2147483684"/>
            <pc:sldLayoutMk cId="719147392" sldId="2147483695"/>
          </pc:sldLayoutMkLst>
        </pc:sldLayoutChg>
      </pc:sldMasterChg>
    </pc:docChg>
  </pc:docChgLst>
  <pc:docChgLst>
    <pc:chgData clId="Web-{833346AF-63A9-4BCC-B221-FADDC7BF7F82}"/>
    <pc:docChg chg="addSld modSld sldOrd">
      <pc:chgData name="" userId="" providerId="" clId="Web-{833346AF-63A9-4BCC-B221-FADDC7BF7F82}" dt="2019-11-22T00:04:49.792" v="182" actId="20577"/>
      <pc:docMkLst>
        <pc:docMk/>
      </pc:docMkLst>
      <pc:sldChg chg="modSp">
        <pc:chgData name="" userId="" providerId="" clId="Web-{833346AF-63A9-4BCC-B221-FADDC7BF7F82}" dt="2019-11-22T00:01:26.838" v="167" actId="20577"/>
        <pc:sldMkLst>
          <pc:docMk/>
          <pc:sldMk cId="88259863" sldId="262"/>
        </pc:sldMkLst>
        <pc:spChg chg="mod">
          <ac:chgData name="" userId="" providerId="" clId="Web-{833346AF-63A9-4BCC-B221-FADDC7BF7F82}" dt="2019-11-22T00:01:26.838" v="167" actId="20577"/>
          <ac:spMkLst>
            <pc:docMk/>
            <pc:sldMk cId="88259863" sldId="262"/>
            <ac:spMk id="3" creationId="{746922B7-E7CD-4F42-922D-0587BA523BC7}"/>
          </ac:spMkLst>
        </pc:spChg>
      </pc:sldChg>
      <pc:sldChg chg="ord">
        <pc:chgData name="" userId="" providerId="" clId="Web-{833346AF-63A9-4BCC-B221-FADDC7BF7F82}" dt="2019-11-21T23:41:12.351" v="121"/>
        <pc:sldMkLst>
          <pc:docMk/>
          <pc:sldMk cId="268579187" sldId="265"/>
        </pc:sldMkLst>
      </pc:sldChg>
      <pc:sldChg chg="addSp delSp modSp">
        <pc:chgData name="" userId="" providerId="" clId="Web-{833346AF-63A9-4BCC-B221-FADDC7BF7F82}" dt="2019-11-21T23:12:12.550" v="120" actId="1076"/>
        <pc:sldMkLst>
          <pc:docMk/>
          <pc:sldMk cId="4064553587" sldId="267"/>
        </pc:sldMkLst>
        <pc:spChg chg="del">
          <ac:chgData name="" userId="" providerId="" clId="Web-{833346AF-63A9-4BCC-B221-FADDC7BF7F82}" dt="2019-11-21T23:08:13.128" v="0"/>
          <ac:spMkLst>
            <pc:docMk/>
            <pc:sldMk cId="4064553587" sldId="267"/>
            <ac:spMk id="3" creationId="{7F7A03BB-0144-A746-936F-D5510CFC6415}"/>
          </ac:spMkLst>
        </pc:spChg>
        <pc:spChg chg="add mod">
          <ac:chgData name="" userId="" providerId="" clId="Web-{833346AF-63A9-4BCC-B221-FADDC7BF7F82}" dt="2019-11-21T23:12:12.550" v="120" actId="1076"/>
          <ac:spMkLst>
            <pc:docMk/>
            <pc:sldMk cId="4064553587" sldId="267"/>
            <ac:spMk id="6" creationId="{9AE7BDCC-D595-4361-A29B-EE2F5CC9B618}"/>
          </ac:spMkLst>
        </pc:spChg>
        <pc:spChg chg="add del">
          <ac:chgData name="" userId="" providerId="" clId="Web-{833346AF-63A9-4BCC-B221-FADDC7BF7F82}" dt="2019-11-21T23:09:18.643" v="9"/>
          <ac:spMkLst>
            <pc:docMk/>
            <pc:sldMk cId="4064553587" sldId="267"/>
            <ac:spMk id="7" creationId="{608CD517-E748-4B15-9282-A61EB6ED8EC8}"/>
          </ac:spMkLst>
        </pc:spChg>
        <pc:spChg chg="add del">
          <ac:chgData name="" userId="" providerId="" clId="Web-{833346AF-63A9-4BCC-B221-FADDC7BF7F82}" dt="2019-11-21T23:09:15.081" v="8"/>
          <ac:spMkLst>
            <pc:docMk/>
            <pc:sldMk cId="4064553587" sldId="267"/>
            <ac:spMk id="8" creationId="{7C59F152-C893-4D6B-8EFC-A3CECF48D22C}"/>
          </ac:spMkLst>
        </pc:spChg>
        <pc:spChg chg="add mod">
          <ac:chgData name="" userId="" providerId="" clId="Web-{833346AF-63A9-4BCC-B221-FADDC7BF7F82}" dt="2019-11-21T23:12:08.175" v="117" actId="20577"/>
          <ac:spMkLst>
            <pc:docMk/>
            <pc:sldMk cId="4064553587" sldId="267"/>
            <ac:spMk id="9" creationId="{66C70012-B14F-4B06-B12F-13401B4D220E}"/>
          </ac:spMkLst>
        </pc:spChg>
        <pc:picChg chg="add mod ord">
          <ac:chgData name="" userId="" providerId="" clId="Web-{833346AF-63A9-4BCC-B221-FADDC7BF7F82}" dt="2019-11-21T23:08:43.643" v="4" actId="1076"/>
          <ac:picMkLst>
            <pc:docMk/>
            <pc:sldMk cId="4064553587" sldId="267"/>
            <ac:picMk id="4" creationId="{A4F26AF7-58E2-4260-A3CC-AD18DE959DAA}"/>
          </ac:picMkLst>
        </pc:picChg>
      </pc:sldChg>
      <pc:sldChg chg="modSp">
        <pc:chgData name="" userId="" providerId="" clId="Web-{833346AF-63A9-4BCC-B221-FADDC7BF7F82}" dt="2019-11-22T00:04:49.792" v="181" actId="20577"/>
        <pc:sldMkLst>
          <pc:docMk/>
          <pc:sldMk cId="1778579223" sldId="271"/>
        </pc:sldMkLst>
        <pc:spChg chg="mod">
          <ac:chgData name="" userId="" providerId="" clId="Web-{833346AF-63A9-4BCC-B221-FADDC7BF7F82}" dt="2019-11-22T00:04:49.792" v="181" actId="20577"/>
          <ac:spMkLst>
            <pc:docMk/>
            <pc:sldMk cId="1778579223" sldId="271"/>
            <ac:spMk id="3" creationId="{D86C8777-0FED-5C47-98AB-5F1474044A2F}"/>
          </ac:spMkLst>
        </pc:spChg>
      </pc:sldChg>
      <pc:sldChg chg="addSp delSp modSp add ord replId">
        <pc:chgData name="" userId="" providerId="" clId="Web-{833346AF-63A9-4BCC-B221-FADDC7BF7F82}" dt="2019-11-21T23:48:40.368" v="160"/>
        <pc:sldMkLst>
          <pc:docMk/>
          <pc:sldMk cId="3414588586" sldId="275"/>
        </pc:sldMkLst>
        <pc:spChg chg="mod">
          <ac:chgData name="" userId="" providerId="" clId="Web-{833346AF-63A9-4BCC-B221-FADDC7BF7F82}" dt="2019-11-21T23:48:30.633" v="158" actId="20577"/>
          <ac:spMkLst>
            <pc:docMk/>
            <pc:sldMk cId="3414588586" sldId="275"/>
            <ac:spMk id="2" creationId="{A5766EAC-39D2-7641-A48A-DC88F694F39B}"/>
          </ac:spMkLst>
        </pc:spChg>
        <pc:spChg chg="del">
          <ac:chgData name="" userId="" providerId="" clId="Web-{833346AF-63A9-4BCC-B221-FADDC7BF7F82}" dt="2019-11-21T23:46:52.336" v="124"/>
          <ac:spMkLst>
            <pc:docMk/>
            <pc:sldMk cId="3414588586" sldId="275"/>
            <ac:spMk id="4" creationId="{2B46129F-0F26-4CF3-8E2A-63242C83FC1A}"/>
          </ac:spMkLst>
        </pc:spChg>
        <pc:spChg chg="add mod">
          <ac:chgData name="" userId="" providerId="" clId="Web-{833346AF-63A9-4BCC-B221-FADDC7BF7F82}" dt="2019-11-21T23:48:40.368" v="160"/>
          <ac:spMkLst>
            <pc:docMk/>
            <pc:sldMk cId="3414588586" sldId="275"/>
            <ac:spMk id="5" creationId="{A2847A30-7513-4AA5-B5CE-4502B9D21AF0}"/>
          </ac:spMkLst>
        </pc:spChg>
        <pc:picChg chg="mod">
          <ac:chgData name="" userId="" providerId="" clId="Web-{833346AF-63A9-4BCC-B221-FADDC7BF7F82}" dt="2019-11-21T23:47:49.383" v="132" actId="1076"/>
          <ac:picMkLst>
            <pc:docMk/>
            <pc:sldMk cId="3414588586" sldId="275"/>
            <ac:picMk id="8" creationId="{D9FC0865-0D8F-47B6-9495-2723CBC537FF}"/>
          </ac:picMkLst>
        </pc:picChg>
      </pc:sldChg>
    </pc:docChg>
  </pc:docChgLst>
  <pc:docChgLst>
    <pc:chgData clId="Web-{5FDBC51C-59E7-43EC-88CA-E5060EB370EB}"/>
    <pc:docChg chg="addSld modSld">
      <pc:chgData name="" userId="" providerId="" clId="Web-{5FDBC51C-59E7-43EC-88CA-E5060EB370EB}" dt="2019-11-21T17:03:01.896" v="63" actId="20577"/>
      <pc:docMkLst>
        <pc:docMk/>
      </pc:docMkLst>
      <pc:sldChg chg="modSp">
        <pc:chgData name="" userId="" providerId="" clId="Web-{5FDBC51C-59E7-43EC-88CA-E5060EB370EB}" dt="2019-11-21T17:00:56.145" v="26" actId="20577"/>
        <pc:sldMkLst>
          <pc:docMk/>
          <pc:sldMk cId="1317501742" sldId="258"/>
        </pc:sldMkLst>
        <pc:spChg chg="mod">
          <ac:chgData name="" userId="" providerId="" clId="Web-{5FDBC51C-59E7-43EC-88CA-E5060EB370EB}" dt="2019-11-21T17:00:56.145" v="26" actId="20577"/>
          <ac:spMkLst>
            <pc:docMk/>
            <pc:sldMk cId="1317501742" sldId="258"/>
            <ac:spMk id="3" creationId="{76F66087-EA85-5B4F-A62C-78B24B192646}"/>
          </ac:spMkLst>
        </pc:spChg>
      </pc:sldChg>
      <pc:sldChg chg="modSp">
        <pc:chgData name="" userId="" providerId="" clId="Web-{5FDBC51C-59E7-43EC-88CA-E5060EB370EB}" dt="2019-11-21T17:03:01.880" v="61" actId="20577"/>
        <pc:sldMkLst>
          <pc:docMk/>
          <pc:sldMk cId="3623476329" sldId="260"/>
        </pc:sldMkLst>
        <pc:spChg chg="mod">
          <ac:chgData name="" userId="" providerId="" clId="Web-{5FDBC51C-59E7-43EC-88CA-E5060EB370EB}" dt="2019-11-21T17:03:01.880" v="61" actId="20577"/>
          <ac:spMkLst>
            <pc:docMk/>
            <pc:sldMk cId="3623476329" sldId="260"/>
            <ac:spMk id="2" creationId="{A5766EAC-39D2-7641-A48A-DC88F694F39B}"/>
          </ac:spMkLst>
        </pc:spChg>
      </pc:sldChg>
      <pc:sldChg chg="add replId">
        <pc:chgData name="" userId="" providerId="" clId="Web-{5FDBC51C-59E7-43EC-88CA-E5060EB370EB}" dt="2019-11-21T17:02:01.192" v="28"/>
        <pc:sldMkLst>
          <pc:docMk/>
          <pc:sldMk cId="779405584" sldId="273"/>
        </pc:sldMkLst>
      </pc:sldChg>
    </pc:docChg>
  </pc:docChgLst>
  <pc:docChgLst>
    <pc:chgData clId="Web-{29EAB7FE-FCA1-4762-AC6E-648916FBD4E5}"/>
    <pc:docChg chg="modSld">
      <pc:chgData name="" userId="" providerId="" clId="Web-{29EAB7FE-FCA1-4762-AC6E-648916FBD4E5}" dt="2019-11-21T19:16:15.402" v="65" actId="20577"/>
      <pc:docMkLst>
        <pc:docMk/>
      </pc:docMkLst>
      <pc:sldChg chg="addSp delSp modSp">
        <pc:chgData name="" userId="" providerId="" clId="Web-{29EAB7FE-FCA1-4762-AC6E-648916FBD4E5}" dt="2019-11-21T19:07:09.582" v="4" actId="14100"/>
        <pc:sldMkLst>
          <pc:docMk/>
          <pc:sldMk cId="779405584" sldId="273"/>
        </pc:sldMkLst>
        <pc:spChg chg="del">
          <ac:chgData name="" userId="" providerId="" clId="Web-{29EAB7FE-FCA1-4762-AC6E-648916FBD4E5}" dt="2019-11-21T19:06:33.829" v="0"/>
          <ac:spMkLst>
            <pc:docMk/>
            <pc:sldMk cId="779405584" sldId="273"/>
            <ac:spMk id="3" creationId="{7F7A03BB-0144-A746-936F-D5510CFC6415}"/>
          </ac:spMkLst>
        </pc:spChg>
        <pc:picChg chg="add mod ord">
          <ac:chgData name="" userId="" providerId="" clId="Web-{29EAB7FE-FCA1-4762-AC6E-648916FBD4E5}" dt="2019-11-21T19:07:09.582" v="4" actId="14100"/>
          <ac:picMkLst>
            <pc:docMk/>
            <pc:sldMk cId="779405584" sldId="273"/>
            <ac:picMk id="4" creationId="{933CF989-87A7-441B-80C1-AC463FE00857}"/>
          </ac:picMkLst>
        </pc:picChg>
      </pc:sldChg>
      <pc:sldChg chg="modSp">
        <pc:chgData name="" userId="" providerId="" clId="Web-{29EAB7FE-FCA1-4762-AC6E-648916FBD4E5}" dt="2019-11-21T19:16:15.402" v="64" actId="20577"/>
        <pc:sldMkLst>
          <pc:docMk/>
          <pc:sldMk cId="3749251122" sldId="274"/>
        </pc:sldMkLst>
        <pc:spChg chg="mod">
          <ac:chgData name="" userId="" providerId="" clId="Web-{29EAB7FE-FCA1-4762-AC6E-648916FBD4E5}" dt="2019-11-21T19:16:15.402" v="64" actId="20577"/>
          <ac:spMkLst>
            <pc:docMk/>
            <pc:sldMk cId="3749251122" sldId="274"/>
            <ac:spMk id="2" creationId="{4B6691D2-0178-4C7D-AAAE-5414FABDD95D}"/>
          </ac:spMkLst>
        </pc:spChg>
      </pc:sldChg>
    </pc:docChg>
  </pc:docChgLst>
  <pc:docChgLst>
    <pc:chgData clId="Web-{AF7D3998-A137-4F00-8F42-7FD942FD9F1B}"/>
    <pc:docChg chg="modSld">
      <pc:chgData name="" userId="" providerId="" clId="Web-{AF7D3998-A137-4F00-8F42-7FD942FD9F1B}" dt="2019-11-22T00:16:22.950" v="465"/>
      <pc:docMkLst>
        <pc:docMk/>
      </pc:docMkLst>
      <pc:sldChg chg="modNotes">
        <pc:chgData name="" userId="" providerId="" clId="Web-{AF7D3998-A137-4F00-8F42-7FD942FD9F1B}" dt="2019-11-22T00:14:13.059" v="382"/>
        <pc:sldMkLst>
          <pc:docMk/>
          <pc:sldMk cId="2272483667" sldId="264"/>
        </pc:sldMkLst>
      </pc:sldChg>
      <pc:sldChg chg="addSp delSp modSp modNotes">
        <pc:chgData name="" userId="" providerId="" clId="Web-{AF7D3998-A137-4F00-8F42-7FD942FD9F1B}" dt="2019-11-22T00:16:22.950" v="465"/>
        <pc:sldMkLst>
          <pc:docMk/>
          <pc:sldMk cId="2633799194" sldId="268"/>
        </pc:sldMkLst>
        <pc:spChg chg="del">
          <ac:chgData name="" userId="" providerId="" clId="Web-{AF7D3998-A137-4F00-8F42-7FD942FD9F1B}" dt="2019-11-21T23:09:40.925" v="4"/>
          <ac:spMkLst>
            <pc:docMk/>
            <pc:sldMk cId="2633799194" sldId="268"/>
            <ac:spMk id="7" creationId="{F5BC6678-E106-4BAD-8705-659F1A5F6431}"/>
          </ac:spMkLst>
        </pc:spChg>
        <pc:spChg chg="del">
          <ac:chgData name="" userId="" providerId="" clId="Web-{AF7D3998-A137-4F00-8F42-7FD942FD9F1B}" dt="2019-11-21T23:09:34.643" v="2"/>
          <ac:spMkLst>
            <pc:docMk/>
            <pc:sldMk cId="2633799194" sldId="268"/>
            <ac:spMk id="9" creationId="{7665BCF4-B102-4DFF-BDA9-6221DA922469}"/>
          </ac:spMkLst>
        </pc:spChg>
        <pc:spChg chg="add del mod">
          <ac:chgData name="" userId="" providerId="" clId="Web-{AF7D3998-A137-4F00-8F42-7FD942FD9F1B}" dt="2019-11-21T23:09:29.440" v="1"/>
          <ac:spMkLst>
            <pc:docMk/>
            <pc:sldMk cId="2633799194" sldId="268"/>
            <ac:spMk id="11" creationId="{6688429B-EC18-43C2-8AC2-31BD20B0D41E}"/>
          </ac:spMkLst>
        </pc:spChg>
        <pc:picChg chg="del">
          <ac:chgData name="" userId="" providerId="" clId="Web-{AF7D3998-A137-4F00-8F42-7FD942FD9F1B}" dt="2019-11-21T23:09:20.534" v="0"/>
          <ac:picMkLst>
            <pc:docMk/>
            <pc:sldMk cId="2633799194" sldId="268"/>
            <ac:picMk id="4" creationId="{3A4F619F-B23C-4B80-8AE0-E0C4F870C101}"/>
          </ac:picMkLst>
        </pc:picChg>
        <pc:picChg chg="add mod ord">
          <ac:chgData name="" userId="" providerId="" clId="Web-{AF7D3998-A137-4F00-8F42-7FD942FD9F1B}" dt="2019-11-21T23:09:50.784" v="7" actId="1076"/>
          <ac:picMkLst>
            <pc:docMk/>
            <pc:sldMk cId="2633799194" sldId="268"/>
            <ac:picMk id="12" creationId="{7D2EAB47-31AE-4BDF-AA65-7C1F24D746C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84925E-584D-49FF-BFD4-4355E7C4B7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BB767D69-D02E-450E-87C9-97BF19FDBCA3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400" dirty="0">
              <a:solidFill>
                <a:schemeClr val="tx1">
                  <a:lumMod val="65000"/>
                  <a:lumOff val="35000"/>
                </a:schemeClr>
              </a:solidFill>
            </a:rPr>
            <a:t>Polar amplification: climate change is having larger impacts near the poles</a:t>
          </a:r>
          <a:r>
            <a:rPr lang="en-US" sz="2400" baseline="30000" dirty="0">
              <a:solidFill>
                <a:schemeClr val="tx1">
                  <a:lumMod val="65000"/>
                  <a:lumOff val="35000"/>
                </a:schemeClr>
              </a:solidFill>
            </a:rPr>
            <a:t>1</a:t>
          </a:r>
          <a:r>
            <a:rPr lang="en-US" sz="2400" dirty="0">
              <a:solidFill>
                <a:schemeClr val="tx1">
                  <a:lumMod val="65000"/>
                  <a:lumOff val="35000"/>
                </a:schemeClr>
              </a:solidFill>
            </a:rPr>
            <a:t> </a:t>
          </a:r>
        </a:p>
      </dgm:t>
    </dgm:pt>
    <dgm:pt modelId="{1BBA6E13-B25C-4E1E-AE0E-846F57C17691}" type="parTrans" cxnId="{81079DD6-AA6B-41F4-BC04-72F151F78D2D}">
      <dgm:prSet/>
      <dgm:spPr/>
      <dgm:t>
        <a:bodyPr/>
        <a:lstStyle/>
        <a:p>
          <a:endParaRPr lang="en-US"/>
        </a:p>
      </dgm:t>
    </dgm:pt>
    <dgm:pt modelId="{829656D3-CD52-4432-A56C-56D1E0543BD7}" type="sibTrans" cxnId="{81079DD6-AA6B-41F4-BC04-72F151F78D2D}">
      <dgm:prSet/>
      <dgm:spPr/>
      <dgm:t>
        <a:bodyPr/>
        <a:lstStyle/>
        <a:p>
          <a:endParaRPr lang="en-US"/>
        </a:p>
      </dgm:t>
    </dgm:pt>
    <dgm:pt modelId="{DAF92B0B-9F49-4B62-AC3F-5F3D4427BC2C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400" dirty="0">
              <a:solidFill>
                <a:schemeClr val="tx1">
                  <a:lumMod val="65000"/>
                  <a:lumOff val="35000"/>
                </a:schemeClr>
              </a:solidFill>
            </a:rPr>
            <a:t>Changes in volume &amp; timing of discharge have serious implications for water users &amp; managers</a:t>
          </a:r>
          <a:r>
            <a:rPr lang="en-US" sz="2400" baseline="30000" dirty="0">
              <a:solidFill>
                <a:schemeClr val="tx1">
                  <a:lumMod val="65000"/>
                  <a:lumOff val="35000"/>
                </a:schemeClr>
              </a:solidFill>
            </a:rPr>
            <a:t>2, 3</a:t>
          </a:r>
        </a:p>
      </dgm:t>
    </dgm:pt>
    <dgm:pt modelId="{0978C4E4-FC9D-4C68-B117-EC25229D2D89}" type="parTrans" cxnId="{7E19DDF6-5407-44DA-BB79-0904B2CB4C80}">
      <dgm:prSet/>
      <dgm:spPr/>
      <dgm:t>
        <a:bodyPr/>
        <a:lstStyle/>
        <a:p>
          <a:endParaRPr lang="en-US"/>
        </a:p>
      </dgm:t>
    </dgm:pt>
    <dgm:pt modelId="{9A51693F-B367-4BEA-A97C-BB0E1D02A368}" type="sibTrans" cxnId="{7E19DDF6-5407-44DA-BB79-0904B2CB4C80}">
      <dgm:prSet/>
      <dgm:spPr/>
      <dgm:t>
        <a:bodyPr/>
        <a:lstStyle/>
        <a:p>
          <a:endParaRPr lang="en-US"/>
        </a:p>
      </dgm:t>
    </dgm:pt>
    <dgm:pt modelId="{69744AB2-58A7-4AB7-B1E5-4A543E4BD1E9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400" dirty="0">
              <a:solidFill>
                <a:schemeClr val="tx1">
                  <a:lumMod val="65000"/>
                  <a:lumOff val="35000"/>
                </a:schemeClr>
              </a:solidFill>
            </a:rPr>
            <a:t>Increased temperatures can lead to permafrost &amp; glacial melting: ice-albedo feedback can perturb global climate systems</a:t>
          </a:r>
          <a:r>
            <a:rPr lang="en-US" sz="2400" baseline="30000" dirty="0">
              <a:solidFill>
                <a:schemeClr val="tx1">
                  <a:lumMod val="65000"/>
                  <a:lumOff val="35000"/>
                </a:schemeClr>
              </a:solidFill>
            </a:rPr>
            <a:t>4</a:t>
          </a:r>
        </a:p>
      </dgm:t>
    </dgm:pt>
    <dgm:pt modelId="{26628819-BD90-4433-B5C1-A24A9719C022}" type="parTrans" cxnId="{9A558B18-3D34-4A69-9FB6-90DFFC7C2EBB}">
      <dgm:prSet/>
      <dgm:spPr/>
      <dgm:t>
        <a:bodyPr/>
        <a:lstStyle/>
        <a:p>
          <a:endParaRPr lang="en-US"/>
        </a:p>
      </dgm:t>
    </dgm:pt>
    <dgm:pt modelId="{38255625-7306-46CA-8F72-0CEDAA3FD571}" type="sibTrans" cxnId="{9A558B18-3D34-4A69-9FB6-90DFFC7C2EBB}">
      <dgm:prSet/>
      <dgm:spPr/>
      <dgm:t>
        <a:bodyPr/>
        <a:lstStyle/>
        <a:p>
          <a:endParaRPr lang="en-US"/>
        </a:p>
      </dgm:t>
    </dgm:pt>
    <dgm:pt modelId="{D11C612D-30D7-4315-AD47-74C62622786A}" type="pres">
      <dgm:prSet presAssocID="{3F84925E-584D-49FF-BFD4-4355E7C4B7ED}" presName="root" presStyleCnt="0">
        <dgm:presLayoutVars>
          <dgm:dir/>
          <dgm:resizeHandles val="exact"/>
        </dgm:presLayoutVars>
      </dgm:prSet>
      <dgm:spPr/>
    </dgm:pt>
    <dgm:pt modelId="{997983B8-3B7F-482B-9ADC-16A1F466DDF3}" type="pres">
      <dgm:prSet presAssocID="{BB767D69-D02E-450E-87C9-97BF19FDBCA3}" presName="compNode" presStyleCnt="0"/>
      <dgm:spPr/>
    </dgm:pt>
    <dgm:pt modelId="{C73E947C-0B1C-45DC-8B33-FA36585A34C7}" type="pres">
      <dgm:prSet presAssocID="{BB767D69-D02E-450E-87C9-97BF19FDBCA3}" presName="bgRect" presStyleLbl="bgShp" presStyleIdx="0" presStyleCnt="3"/>
      <dgm:spPr/>
    </dgm:pt>
    <dgm:pt modelId="{1ACB77EB-05F5-4AB7-9F00-79E33EAD1A42}" type="pres">
      <dgm:prSet presAssocID="{BB767D69-D02E-450E-87C9-97BF19FDBC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27FA4BB-AD84-4158-887A-F2482191B88C}" type="pres">
      <dgm:prSet presAssocID="{BB767D69-D02E-450E-87C9-97BF19FDBCA3}" presName="spaceRect" presStyleCnt="0"/>
      <dgm:spPr/>
    </dgm:pt>
    <dgm:pt modelId="{5B3BCA48-C00D-4945-ADB4-6F069682C1C7}" type="pres">
      <dgm:prSet presAssocID="{BB767D69-D02E-450E-87C9-97BF19FDBCA3}" presName="parTx" presStyleLbl="revTx" presStyleIdx="0" presStyleCnt="3">
        <dgm:presLayoutVars>
          <dgm:chMax val="0"/>
          <dgm:chPref val="0"/>
        </dgm:presLayoutVars>
      </dgm:prSet>
      <dgm:spPr/>
    </dgm:pt>
    <dgm:pt modelId="{072BA25C-4C9F-45A9-9722-EB568AF275CC}" type="pres">
      <dgm:prSet presAssocID="{829656D3-CD52-4432-A56C-56D1E0543BD7}" presName="sibTrans" presStyleCnt="0"/>
      <dgm:spPr/>
    </dgm:pt>
    <dgm:pt modelId="{76814A93-2255-4977-A12C-3D2CF76C9737}" type="pres">
      <dgm:prSet presAssocID="{DAF92B0B-9F49-4B62-AC3F-5F3D4427BC2C}" presName="compNode" presStyleCnt="0"/>
      <dgm:spPr/>
    </dgm:pt>
    <dgm:pt modelId="{56D8F748-F7FD-4F36-B27D-7E1DBB72F85B}" type="pres">
      <dgm:prSet presAssocID="{DAF92B0B-9F49-4B62-AC3F-5F3D4427BC2C}" presName="bgRect" presStyleLbl="bgShp" presStyleIdx="1" presStyleCnt="3"/>
      <dgm:spPr/>
    </dgm:pt>
    <dgm:pt modelId="{0D8C3E97-DE7B-4EB3-87C7-A3D1CDA42C67}" type="pres">
      <dgm:prSet presAssocID="{DAF92B0B-9F49-4B62-AC3F-5F3D4427BC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743AA02B-1E97-4E4A-BCEF-42726AE92C3C}" type="pres">
      <dgm:prSet presAssocID="{DAF92B0B-9F49-4B62-AC3F-5F3D4427BC2C}" presName="spaceRect" presStyleCnt="0"/>
      <dgm:spPr/>
    </dgm:pt>
    <dgm:pt modelId="{3A9FA93F-8B5A-4CE7-83E8-2CD8D487540C}" type="pres">
      <dgm:prSet presAssocID="{DAF92B0B-9F49-4B62-AC3F-5F3D4427BC2C}" presName="parTx" presStyleLbl="revTx" presStyleIdx="1" presStyleCnt="3" custScaleX="100000">
        <dgm:presLayoutVars>
          <dgm:chMax val="0"/>
          <dgm:chPref val="0"/>
        </dgm:presLayoutVars>
      </dgm:prSet>
      <dgm:spPr/>
    </dgm:pt>
    <dgm:pt modelId="{DCB85533-AE4B-45AC-B7B1-130182F01921}" type="pres">
      <dgm:prSet presAssocID="{9A51693F-B367-4BEA-A97C-BB0E1D02A368}" presName="sibTrans" presStyleCnt="0"/>
      <dgm:spPr/>
    </dgm:pt>
    <dgm:pt modelId="{086D8ED8-0871-4343-9AD7-7B530CD83C84}" type="pres">
      <dgm:prSet presAssocID="{69744AB2-58A7-4AB7-B1E5-4A543E4BD1E9}" presName="compNode" presStyleCnt="0"/>
      <dgm:spPr/>
    </dgm:pt>
    <dgm:pt modelId="{BC6E24AC-0DC2-4869-9B9D-7A245493E3F4}" type="pres">
      <dgm:prSet presAssocID="{69744AB2-58A7-4AB7-B1E5-4A543E4BD1E9}" presName="bgRect" presStyleLbl="bgShp" presStyleIdx="2" presStyleCnt="3"/>
      <dgm:spPr/>
    </dgm:pt>
    <dgm:pt modelId="{3671EAA0-7C65-4C78-BA7A-A7CF94886A51}" type="pres">
      <dgm:prSet presAssocID="{69744AB2-58A7-4AB7-B1E5-4A543E4BD1E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CCDDB89C-C070-4345-8537-B7CF1922F049}" type="pres">
      <dgm:prSet presAssocID="{69744AB2-58A7-4AB7-B1E5-4A543E4BD1E9}" presName="spaceRect" presStyleCnt="0"/>
      <dgm:spPr/>
    </dgm:pt>
    <dgm:pt modelId="{24C1AB2A-204C-4B07-BFC3-BACE6C2CAD03}" type="pres">
      <dgm:prSet presAssocID="{69744AB2-58A7-4AB7-B1E5-4A543E4BD1E9}" presName="parTx" presStyleLbl="revTx" presStyleIdx="2" presStyleCnt="3" custScaleX="102681">
        <dgm:presLayoutVars>
          <dgm:chMax val="0"/>
          <dgm:chPref val="0"/>
        </dgm:presLayoutVars>
      </dgm:prSet>
      <dgm:spPr/>
    </dgm:pt>
  </dgm:ptLst>
  <dgm:cxnLst>
    <dgm:cxn modelId="{910E2700-788B-4308-A84C-10FA5B4BF9EF}" type="presOf" srcId="{3F84925E-584D-49FF-BFD4-4355E7C4B7ED}" destId="{D11C612D-30D7-4315-AD47-74C62622786A}" srcOrd="0" destOrd="0" presId="urn:microsoft.com/office/officeart/2018/2/layout/IconVerticalSolidList"/>
    <dgm:cxn modelId="{9A558B18-3D34-4A69-9FB6-90DFFC7C2EBB}" srcId="{3F84925E-584D-49FF-BFD4-4355E7C4B7ED}" destId="{69744AB2-58A7-4AB7-B1E5-4A543E4BD1E9}" srcOrd="2" destOrd="0" parTransId="{26628819-BD90-4433-B5C1-A24A9719C022}" sibTransId="{38255625-7306-46CA-8F72-0CEDAA3FD571}"/>
    <dgm:cxn modelId="{5BF6613C-925F-4CF6-B1E2-2D91E40E2163}" type="presOf" srcId="{BB767D69-D02E-450E-87C9-97BF19FDBCA3}" destId="{5B3BCA48-C00D-4945-ADB4-6F069682C1C7}" srcOrd="0" destOrd="0" presId="urn:microsoft.com/office/officeart/2018/2/layout/IconVerticalSolidList"/>
    <dgm:cxn modelId="{811D728C-80B8-40A9-914D-F3A7748DD49A}" type="presOf" srcId="{69744AB2-58A7-4AB7-B1E5-4A543E4BD1E9}" destId="{24C1AB2A-204C-4B07-BFC3-BACE6C2CAD03}" srcOrd="0" destOrd="0" presId="urn:microsoft.com/office/officeart/2018/2/layout/IconVerticalSolidList"/>
    <dgm:cxn modelId="{685D8CCC-F343-4A43-95AC-E37E887A8534}" type="presOf" srcId="{DAF92B0B-9F49-4B62-AC3F-5F3D4427BC2C}" destId="{3A9FA93F-8B5A-4CE7-83E8-2CD8D487540C}" srcOrd="0" destOrd="0" presId="urn:microsoft.com/office/officeart/2018/2/layout/IconVerticalSolidList"/>
    <dgm:cxn modelId="{81079DD6-AA6B-41F4-BC04-72F151F78D2D}" srcId="{3F84925E-584D-49FF-BFD4-4355E7C4B7ED}" destId="{BB767D69-D02E-450E-87C9-97BF19FDBCA3}" srcOrd="0" destOrd="0" parTransId="{1BBA6E13-B25C-4E1E-AE0E-846F57C17691}" sibTransId="{829656D3-CD52-4432-A56C-56D1E0543BD7}"/>
    <dgm:cxn modelId="{7E19DDF6-5407-44DA-BB79-0904B2CB4C80}" srcId="{3F84925E-584D-49FF-BFD4-4355E7C4B7ED}" destId="{DAF92B0B-9F49-4B62-AC3F-5F3D4427BC2C}" srcOrd="1" destOrd="0" parTransId="{0978C4E4-FC9D-4C68-B117-EC25229D2D89}" sibTransId="{9A51693F-B367-4BEA-A97C-BB0E1D02A368}"/>
    <dgm:cxn modelId="{23754F92-47CF-41FA-9EEE-58A6589B6FCB}" type="presParOf" srcId="{D11C612D-30D7-4315-AD47-74C62622786A}" destId="{997983B8-3B7F-482B-9ADC-16A1F466DDF3}" srcOrd="0" destOrd="0" presId="urn:microsoft.com/office/officeart/2018/2/layout/IconVerticalSolidList"/>
    <dgm:cxn modelId="{B6BF8BE7-276E-4ECD-9DA9-FB6A56AE8C33}" type="presParOf" srcId="{997983B8-3B7F-482B-9ADC-16A1F466DDF3}" destId="{C73E947C-0B1C-45DC-8B33-FA36585A34C7}" srcOrd="0" destOrd="0" presId="urn:microsoft.com/office/officeart/2018/2/layout/IconVerticalSolidList"/>
    <dgm:cxn modelId="{7255F861-6224-4143-A433-EBF45E050462}" type="presParOf" srcId="{997983B8-3B7F-482B-9ADC-16A1F466DDF3}" destId="{1ACB77EB-05F5-4AB7-9F00-79E33EAD1A42}" srcOrd="1" destOrd="0" presId="urn:microsoft.com/office/officeart/2018/2/layout/IconVerticalSolidList"/>
    <dgm:cxn modelId="{87EFEA66-C91C-4EC6-AA48-61D654116325}" type="presParOf" srcId="{997983B8-3B7F-482B-9ADC-16A1F466DDF3}" destId="{627FA4BB-AD84-4158-887A-F2482191B88C}" srcOrd="2" destOrd="0" presId="urn:microsoft.com/office/officeart/2018/2/layout/IconVerticalSolidList"/>
    <dgm:cxn modelId="{37EB910A-976E-407A-987E-05001EB3F0A9}" type="presParOf" srcId="{997983B8-3B7F-482B-9ADC-16A1F466DDF3}" destId="{5B3BCA48-C00D-4945-ADB4-6F069682C1C7}" srcOrd="3" destOrd="0" presId="urn:microsoft.com/office/officeart/2018/2/layout/IconVerticalSolidList"/>
    <dgm:cxn modelId="{4D14B726-373B-4DC4-8B29-D99EAFA9F25A}" type="presParOf" srcId="{D11C612D-30D7-4315-AD47-74C62622786A}" destId="{072BA25C-4C9F-45A9-9722-EB568AF275CC}" srcOrd="1" destOrd="0" presId="urn:microsoft.com/office/officeart/2018/2/layout/IconVerticalSolidList"/>
    <dgm:cxn modelId="{6B9E8CF5-0B50-485E-BEF6-AA4E5668D893}" type="presParOf" srcId="{D11C612D-30D7-4315-AD47-74C62622786A}" destId="{76814A93-2255-4977-A12C-3D2CF76C9737}" srcOrd="2" destOrd="0" presId="urn:microsoft.com/office/officeart/2018/2/layout/IconVerticalSolidList"/>
    <dgm:cxn modelId="{B500F01D-63E0-458D-AF31-6C6662574209}" type="presParOf" srcId="{76814A93-2255-4977-A12C-3D2CF76C9737}" destId="{56D8F748-F7FD-4F36-B27D-7E1DBB72F85B}" srcOrd="0" destOrd="0" presId="urn:microsoft.com/office/officeart/2018/2/layout/IconVerticalSolidList"/>
    <dgm:cxn modelId="{BFEA5C88-F812-48FD-B4F9-CDA9DD787EFE}" type="presParOf" srcId="{76814A93-2255-4977-A12C-3D2CF76C9737}" destId="{0D8C3E97-DE7B-4EB3-87C7-A3D1CDA42C67}" srcOrd="1" destOrd="0" presId="urn:microsoft.com/office/officeart/2018/2/layout/IconVerticalSolidList"/>
    <dgm:cxn modelId="{FEADA8E8-105F-4811-9A63-D5C237057A4D}" type="presParOf" srcId="{76814A93-2255-4977-A12C-3D2CF76C9737}" destId="{743AA02B-1E97-4E4A-BCEF-42726AE92C3C}" srcOrd="2" destOrd="0" presId="urn:microsoft.com/office/officeart/2018/2/layout/IconVerticalSolidList"/>
    <dgm:cxn modelId="{A18F9CB8-95D3-47A6-89B7-F900C3F93A2D}" type="presParOf" srcId="{76814A93-2255-4977-A12C-3D2CF76C9737}" destId="{3A9FA93F-8B5A-4CE7-83E8-2CD8D487540C}" srcOrd="3" destOrd="0" presId="urn:microsoft.com/office/officeart/2018/2/layout/IconVerticalSolidList"/>
    <dgm:cxn modelId="{8A83AB3E-F024-42DB-9032-AD688901A54A}" type="presParOf" srcId="{D11C612D-30D7-4315-AD47-74C62622786A}" destId="{DCB85533-AE4B-45AC-B7B1-130182F01921}" srcOrd="3" destOrd="0" presId="urn:microsoft.com/office/officeart/2018/2/layout/IconVerticalSolidList"/>
    <dgm:cxn modelId="{BAE15225-EA54-4B9C-9E93-CA035047364E}" type="presParOf" srcId="{D11C612D-30D7-4315-AD47-74C62622786A}" destId="{086D8ED8-0871-4343-9AD7-7B530CD83C84}" srcOrd="4" destOrd="0" presId="urn:microsoft.com/office/officeart/2018/2/layout/IconVerticalSolidList"/>
    <dgm:cxn modelId="{8886A875-21FF-4EC6-846D-33D7CD87D251}" type="presParOf" srcId="{086D8ED8-0871-4343-9AD7-7B530CD83C84}" destId="{BC6E24AC-0DC2-4869-9B9D-7A245493E3F4}" srcOrd="0" destOrd="0" presId="urn:microsoft.com/office/officeart/2018/2/layout/IconVerticalSolidList"/>
    <dgm:cxn modelId="{8565366B-F59E-4E0E-9A39-D488F766F4AD}" type="presParOf" srcId="{086D8ED8-0871-4343-9AD7-7B530CD83C84}" destId="{3671EAA0-7C65-4C78-BA7A-A7CF94886A51}" srcOrd="1" destOrd="0" presId="urn:microsoft.com/office/officeart/2018/2/layout/IconVerticalSolidList"/>
    <dgm:cxn modelId="{42BB62C3-BB5F-4678-B67D-5DA8C0734EF5}" type="presParOf" srcId="{086D8ED8-0871-4343-9AD7-7B530CD83C84}" destId="{CCDDB89C-C070-4345-8537-B7CF1922F049}" srcOrd="2" destOrd="0" presId="urn:microsoft.com/office/officeart/2018/2/layout/IconVerticalSolidList"/>
    <dgm:cxn modelId="{A751EB7B-E977-464E-8F77-1EC775AA9D8F}" type="presParOf" srcId="{086D8ED8-0871-4343-9AD7-7B530CD83C84}" destId="{24C1AB2A-204C-4B07-BFC3-BACE6C2CAD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9A8CD7-011A-4C73-877C-5E5D3ACD3003}" type="doc">
      <dgm:prSet loTypeId="urn:microsoft.com/office/officeart/2018/5/layout/IconLeafLabelList" loCatId="icon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20C095A-871B-470F-B563-ECF4C05319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Site &amp; stream Discharge </a:t>
          </a:r>
          <a:b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</a:br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data from NWIS</a:t>
          </a:r>
        </a:p>
      </dgm:t>
    </dgm:pt>
    <dgm:pt modelId="{7C04A6D1-E086-4BBC-9FC5-034202994C24}" type="parTrans" cxnId="{7FBA21F0-748F-432B-9418-14A8B86BDB2A}">
      <dgm:prSet/>
      <dgm:spPr/>
      <dgm:t>
        <a:bodyPr/>
        <a:lstStyle/>
        <a:p>
          <a:endParaRPr lang="en-US"/>
        </a:p>
      </dgm:t>
    </dgm:pt>
    <dgm:pt modelId="{F2DD444B-9FD7-4978-9F09-8B91B36FE4A1}" type="sibTrans" cxnId="{7FBA21F0-748F-432B-9418-14A8B86BDB2A}">
      <dgm:prSet/>
      <dgm:spPr/>
      <dgm:t>
        <a:bodyPr/>
        <a:lstStyle/>
        <a:p>
          <a:endParaRPr lang="en-US"/>
        </a:p>
      </dgm:t>
    </dgm:pt>
    <dgm:pt modelId="{A23ECAFE-06CB-4AFF-A5A0-5EE1723FB75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Temperature &amp; precipitation data from NOAA</a:t>
          </a:r>
        </a:p>
      </dgm:t>
    </dgm:pt>
    <dgm:pt modelId="{00E766E7-F169-4B31-AD58-FD4178129E92}" type="parTrans" cxnId="{0F01B2BA-D2DB-44BF-97EA-3C7B86893918}">
      <dgm:prSet/>
      <dgm:spPr/>
      <dgm:t>
        <a:bodyPr/>
        <a:lstStyle/>
        <a:p>
          <a:endParaRPr lang="en-US"/>
        </a:p>
      </dgm:t>
    </dgm:pt>
    <dgm:pt modelId="{0E49698F-9748-4D95-A7E9-70F1BA713B1E}" type="sibTrans" cxnId="{0F01B2BA-D2DB-44BF-97EA-3C7B86893918}">
      <dgm:prSet/>
      <dgm:spPr/>
      <dgm:t>
        <a:bodyPr/>
        <a:lstStyle/>
        <a:p>
          <a:endParaRPr lang="en-US"/>
        </a:p>
      </dgm:t>
    </dgm:pt>
    <dgm:pt modelId="{7419474F-0B08-476B-837D-3640D498A5C4}" type="pres">
      <dgm:prSet presAssocID="{869A8CD7-011A-4C73-877C-5E5D3ACD3003}" presName="root" presStyleCnt="0">
        <dgm:presLayoutVars>
          <dgm:dir/>
          <dgm:resizeHandles val="exact"/>
        </dgm:presLayoutVars>
      </dgm:prSet>
      <dgm:spPr/>
    </dgm:pt>
    <dgm:pt modelId="{E87599AA-8747-4ACB-BA19-2DBC26EECD24}" type="pres">
      <dgm:prSet presAssocID="{C20C095A-871B-470F-B563-ECF4C053197F}" presName="compNode" presStyleCnt="0"/>
      <dgm:spPr/>
    </dgm:pt>
    <dgm:pt modelId="{F90A7C1E-B7FD-4B34-B3F0-5AA880B7B498}" type="pres">
      <dgm:prSet presAssocID="{C20C095A-871B-470F-B563-ECF4C053197F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A19E673-7F82-4716-8F97-B6144197CDCB}" type="pres">
      <dgm:prSet presAssocID="{C20C095A-871B-470F-B563-ECF4C053197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way scene"/>
        </a:ext>
      </dgm:extLst>
    </dgm:pt>
    <dgm:pt modelId="{47A1C6AC-1AD1-4A1F-8271-FA40D844240F}" type="pres">
      <dgm:prSet presAssocID="{C20C095A-871B-470F-B563-ECF4C053197F}" presName="spaceRect" presStyleCnt="0"/>
      <dgm:spPr/>
    </dgm:pt>
    <dgm:pt modelId="{0E5DB275-6175-48CB-BEDE-DE90E1F4B83E}" type="pres">
      <dgm:prSet presAssocID="{C20C095A-871B-470F-B563-ECF4C053197F}" presName="textRect" presStyleLbl="revTx" presStyleIdx="0" presStyleCnt="2">
        <dgm:presLayoutVars>
          <dgm:chMax val="1"/>
          <dgm:chPref val="1"/>
        </dgm:presLayoutVars>
      </dgm:prSet>
      <dgm:spPr/>
    </dgm:pt>
    <dgm:pt modelId="{48B23DC6-ADDD-45AE-84CD-5998796E4ED3}" type="pres">
      <dgm:prSet presAssocID="{F2DD444B-9FD7-4978-9F09-8B91B36FE4A1}" presName="sibTrans" presStyleCnt="0"/>
      <dgm:spPr/>
    </dgm:pt>
    <dgm:pt modelId="{38664508-E22D-431E-8C97-C300E9D91F47}" type="pres">
      <dgm:prSet presAssocID="{A23ECAFE-06CB-4AFF-A5A0-5EE1723FB759}" presName="compNode" presStyleCnt="0"/>
      <dgm:spPr/>
    </dgm:pt>
    <dgm:pt modelId="{1108DA5E-964D-49B6-95B9-7A4283DBFFC4}" type="pres">
      <dgm:prSet presAssocID="{A23ECAFE-06CB-4AFF-A5A0-5EE1723FB759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E204C77-31DF-4EB4-9282-0EDDEB666CD9}" type="pres">
      <dgm:prSet presAssocID="{A23ECAFE-06CB-4AFF-A5A0-5EE1723FB75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F78BFDC7-92BB-4BBC-A8F3-70DCCCD8A68F}" type="pres">
      <dgm:prSet presAssocID="{A23ECAFE-06CB-4AFF-A5A0-5EE1723FB759}" presName="spaceRect" presStyleCnt="0"/>
      <dgm:spPr/>
    </dgm:pt>
    <dgm:pt modelId="{7C2102D1-5F58-4384-ABCD-23FC89F852A3}" type="pres">
      <dgm:prSet presAssocID="{A23ECAFE-06CB-4AFF-A5A0-5EE1723FB75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55390AD-B0B9-41F0-81C9-211414517760}" type="presOf" srcId="{869A8CD7-011A-4C73-877C-5E5D3ACD3003}" destId="{7419474F-0B08-476B-837D-3640D498A5C4}" srcOrd="0" destOrd="0" presId="urn:microsoft.com/office/officeart/2018/5/layout/IconLeafLabelList"/>
    <dgm:cxn modelId="{D08D6FB6-B1E3-4A52-B24A-0EF4A7DCD8CB}" type="presOf" srcId="{A23ECAFE-06CB-4AFF-A5A0-5EE1723FB759}" destId="{7C2102D1-5F58-4384-ABCD-23FC89F852A3}" srcOrd="0" destOrd="0" presId="urn:microsoft.com/office/officeart/2018/5/layout/IconLeafLabelList"/>
    <dgm:cxn modelId="{0F01B2BA-D2DB-44BF-97EA-3C7B86893918}" srcId="{869A8CD7-011A-4C73-877C-5E5D3ACD3003}" destId="{A23ECAFE-06CB-4AFF-A5A0-5EE1723FB759}" srcOrd="1" destOrd="0" parTransId="{00E766E7-F169-4B31-AD58-FD4178129E92}" sibTransId="{0E49698F-9748-4D95-A7E9-70F1BA713B1E}"/>
    <dgm:cxn modelId="{E64637BE-67B5-442E-86C1-BE952DABF003}" type="presOf" srcId="{C20C095A-871B-470F-B563-ECF4C053197F}" destId="{0E5DB275-6175-48CB-BEDE-DE90E1F4B83E}" srcOrd="0" destOrd="0" presId="urn:microsoft.com/office/officeart/2018/5/layout/IconLeafLabelList"/>
    <dgm:cxn modelId="{7FBA21F0-748F-432B-9418-14A8B86BDB2A}" srcId="{869A8CD7-011A-4C73-877C-5E5D3ACD3003}" destId="{C20C095A-871B-470F-B563-ECF4C053197F}" srcOrd="0" destOrd="0" parTransId="{7C04A6D1-E086-4BBC-9FC5-034202994C24}" sibTransId="{F2DD444B-9FD7-4978-9F09-8B91B36FE4A1}"/>
    <dgm:cxn modelId="{CCC9D1E9-6E46-4823-9427-F8AC56404C53}" type="presParOf" srcId="{7419474F-0B08-476B-837D-3640D498A5C4}" destId="{E87599AA-8747-4ACB-BA19-2DBC26EECD24}" srcOrd="0" destOrd="0" presId="urn:microsoft.com/office/officeart/2018/5/layout/IconLeafLabelList"/>
    <dgm:cxn modelId="{B803F90B-4F95-47A0-A009-501513F591C4}" type="presParOf" srcId="{E87599AA-8747-4ACB-BA19-2DBC26EECD24}" destId="{F90A7C1E-B7FD-4B34-B3F0-5AA880B7B498}" srcOrd="0" destOrd="0" presId="urn:microsoft.com/office/officeart/2018/5/layout/IconLeafLabelList"/>
    <dgm:cxn modelId="{5BB5C243-86AE-44A6-8423-78F14F109B9E}" type="presParOf" srcId="{E87599AA-8747-4ACB-BA19-2DBC26EECD24}" destId="{6A19E673-7F82-4716-8F97-B6144197CDCB}" srcOrd="1" destOrd="0" presId="urn:microsoft.com/office/officeart/2018/5/layout/IconLeafLabelList"/>
    <dgm:cxn modelId="{6EB226A5-2535-4D19-8F09-4DACA25C19F0}" type="presParOf" srcId="{E87599AA-8747-4ACB-BA19-2DBC26EECD24}" destId="{47A1C6AC-1AD1-4A1F-8271-FA40D844240F}" srcOrd="2" destOrd="0" presId="urn:microsoft.com/office/officeart/2018/5/layout/IconLeafLabelList"/>
    <dgm:cxn modelId="{4EF96768-35CA-485C-96FA-8C51B96B1DAF}" type="presParOf" srcId="{E87599AA-8747-4ACB-BA19-2DBC26EECD24}" destId="{0E5DB275-6175-48CB-BEDE-DE90E1F4B83E}" srcOrd="3" destOrd="0" presId="urn:microsoft.com/office/officeart/2018/5/layout/IconLeafLabelList"/>
    <dgm:cxn modelId="{FD26BA20-A44B-4A74-B527-F6276CADC2F7}" type="presParOf" srcId="{7419474F-0B08-476B-837D-3640D498A5C4}" destId="{48B23DC6-ADDD-45AE-84CD-5998796E4ED3}" srcOrd="1" destOrd="0" presId="urn:microsoft.com/office/officeart/2018/5/layout/IconLeafLabelList"/>
    <dgm:cxn modelId="{7EFC4B0A-737C-40B5-A689-B85570438F3F}" type="presParOf" srcId="{7419474F-0B08-476B-837D-3640D498A5C4}" destId="{38664508-E22D-431E-8C97-C300E9D91F47}" srcOrd="2" destOrd="0" presId="urn:microsoft.com/office/officeart/2018/5/layout/IconLeafLabelList"/>
    <dgm:cxn modelId="{8D2EFD9D-0522-43F3-B7C9-CFD36E9CE6E9}" type="presParOf" srcId="{38664508-E22D-431E-8C97-C300E9D91F47}" destId="{1108DA5E-964D-49B6-95B9-7A4283DBFFC4}" srcOrd="0" destOrd="0" presId="urn:microsoft.com/office/officeart/2018/5/layout/IconLeafLabelList"/>
    <dgm:cxn modelId="{34F7CEB0-6743-4FAC-82C9-ECF395EDBCCD}" type="presParOf" srcId="{38664508-E22D-431E-8C97-C300E9D91F47}" destId="{3E204C77-31DF-4EB4-9282-0EDDEB666CD9}" srcOrd="1" destOrd="0" presId="urn:microsoft.com/office/officeart/2018/5/layout/IconLeafLabelList"/>
    <dgm:cxn modelId="{5E914FB8-DB0A-49F9-85E7-77A8BC76389D}" type="presParOf" srcId="{38664508-E22D-431E-8C97-C300E9D91F47}" destId="{F78BFDC7-92BB-4BBC-A8F3-70DCCCD8A68F}" srcOrd="2" destOrd="0" presId="urn:microsoft.com/office/officeart/2018/5/layout/IconLeafLabelList"/>
    <dgm:cxn modelId="{E0895D91-D1FF-416B-8927-846934CB3900}" type="presParOf" srcId="{38664508-E22D-431E-8C97-C300E9D91F47}" destId="{7C2102D1-5F58-4384-ABCD-23FC89F852A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E947C-0B1C-45DC-8B33-FA36585A34C7}">
      <dsp:nvSpPr>
        <dsp:cNvPr id="0" name=""/>
        <dsp:cNvSpPr/>
      </dsp:nvSpPr>
      <dsp:spPr>
        <a:xfrm>
          <a:off x="-6352" y="9573"/>
          <a:ext cx="7728267" cy="1454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B77EB-05F5-4AB7-9F00-79E33EAD1A42}">
      <dsp:nvSpPr>
        <dsp:cNvPr id="0" name=""/>
        <dsp:cNvSpPr/>
      </dsp:nvSpPr>
      <dsp:spPr>
        <a:xfrm>
          <a:off x="433587" y="336801"/>
          <a:ext cx="799890" cy="7998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BCA48-C00D-4945-ADB4-6F069682C1C7}">
      <dsp:nvSpPr>
        <dsp:cNvPr id="0" name=""/>
        <dsp:cNvSpPr/>
      </dsp:nvSpPr>
      <dsp:spPr>
        <a:xfrm>
          <a:off x="1673417" y="9573"/>
          <a:ext cx="5981026" cy="145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918" tIns="153918" rIns="153918" bIns="153918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</a:rPr>
            <a:t>Polar amplification: climate change is having larger impacts near the poles</a:t>
          </a:r>
          <a:r>
            <a:rPr lang="en-US" sz="2400" kern="1200" baseline="30000" dirty="0">
              <a:solidFill>
                <a:schemeClr val="tx1">
                  <a:lumMod val="65000"/>
                  <a:lumOff val="35000"/>
                </a:schemeClr>
              </a:solidFill>
            </a:rPr>
            <a:t>1</a:t>
          </a: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</a:rPr>
            <a:t> </a:t>
          </a:r>
        </a:p>
      </dsp:txBody>
      <dsp:txXfrm>
        <a:off x="1673417" y="9573"/>
        <a:ext cx="5981026" cy="1454346"/>
      </dsp:txXfrm>
    </dsp:sp>
    <dsp:sp modelId="{56D8F748-F7FD-4F36-B27D-7E1DBB72F85B}">
      <dsp:nvSpPr>
        <dsp:cNvPr id="0" name=""/>
        <dsp:cNvSpPr/>
      </dsp:nvSpPr>
      <dsp:spPr>
        <a:xfrm>
          <a:off x="-6352" y="1816488"/>
          <a:ext cx="7728267" cy="1454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C3E97-DE7B-4EB3-87C7-A3D1CDA42C67}">
      <dsp:nvSpPr>
        <dsp:cNvPr id="0" name=""/>
        <dsp:cNvSpPr/>
      </dsp:nvSpPr>
      <dsp:spPr>
        <a:xfrm>
          <a:off x="433587" y="2143716"/>
          <a:ext cx="799890" cy="7998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FA93F-8B5A-4CE7-83E8-2CD8D487540C}">
      <dsp:nvSpPr>
        <dsp:cNvPr id="0" name=""/>
        <dsp:cNvSpPr/>
      </dsp:nvSpPr>
      <dsp:spPr>
        <a:xfrm>
          <a:off x="1673417" y="1816488"/>
          <a:ext cx="5981026" cy="145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918" tIns="153918" rIns="153918" bIns="153918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</a:rPr>
            <a:t>Changes in volume &amp; timing of discharge have serious implications for water users &amp; managers</a:t>
          </a:r>
          <a:r>
            <a:rPr lang="en-US" sz="2400" kern="1200" baseline="30000" dirty="0">
              <a:solidFill>
                <a:schemeClr val="tx1">
                  <a:lumMod val="65000"/>
                  <a:lumOff val="35000"/>
                </a:schemeClr>
              </a:solidFill>
            </a:rPr>
            <a:t>2, 3</a:t>
          </a:r>
        </a:p>
      </dsp:txBody>
      <dsp:txXfrm>
        <a:off x="1673417" y="1816488"/>
        <a:ext cx="5981026" cy="1454346"/>
      </dsp:txXfrm>
    </dsp:sp>
    <dsp:sp modelId="{BC6E24AC-0DC2-4869-9B9D-7A245493E3F4}">
      <dsp:nvSpPr>
        <dsp:cNvPr id="0" name=""/>
        <dsp:cNvSpPr/>
      </dsp:nvSpPr>
      <dsp:spPr>
        <a:xfrm>
          <a:off x="-6352" y="3623404"/>
          <a:ext cx="7728267" cy="1454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1EAA0-7C65-4C78-BA7A-A7CF94886A51}">
      <dsp:nvSpPr>
        <dsp:cNvPr id="0" name=""/>
        <dsp:cNvSpPr/>
      </dsp:nvSpPr>
      <dsp:spPr>
        <a:xfrm>
          <a:off x="433587" y="3950632"/>
          <a:ext cx="799890" cy="7998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1AB2A-204C-4B07-BFC3-BACE6C2CAD03}">
      <dsp:nvSpPr>
        <dsp:cNvPr id="0" name=""/>
        <dsp:cNvSpPr/>
      </dsp:nvSpPr>
      <dsp:spPr>
        <a:xfrm>
          <a:off x="1593241" y="3623404"/>
          <a:ext cx="6141377" cy="145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918" tIns="153918" rIns="153918" bIns="153918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</a:rPr>
            <a:t>Increased temperatures can lead to permafrost &amp; glacial melting: ice-albedo feedback can perturb global climate systems</a:t>
          </a:r>
          <a:r>
            <a:rPr lang="en-US" sz="2400" kern="1200" baseline="30000" dirty="0">
              <a:solidFill>
                <a:schemeClr val="tx1">
                  <a:lumMod val="65000"/>
                  <a:lumOff val="35000"/>
                </a:schemeClr>
              </a:solidFill>
            </a:rPr>
            <a:t>4</a:t>
          </a:r>
        </a:p>
      </dsp:txBody>
      <dsp:txXfrm>
        <a:off x="1593241" y="3623404"/>
        <a:ext cx="6141377" cy="1454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A7C1E-B7FD-4B34-B3F0-5AA880B7B498}">
      <dsp:nvSpPr>
        <dsp:cNvPr id="0" name=""/>
        <dsp:cNvSpPr/>
      </dsp:nvSpPr>
      <dsp:spPr>
        <a:xfrm>
          <a:off x="701336" y="766161"/>
          <a:ext cx="2161687" cy="2161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19E673-7F82-4716-8F97-B6144197CDCB}">
      <dsp:nvSpPr>
        <dsp:cNvPr id="0" name=""/>
        <dsp:cNvSpPr/>
      </dsp:nvSpPr>
      <dsp:spPr>
        <a:xfrm>
          <a:off x="1162024" y="1226849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5DB275-6175-48CB-BEDE-DE90E1F4B83E}">
      <dsp:nvSpPr>
        <dsp:cNvPr id="0" name=""/>
        <dsp:cNvSpPr/>
      </dsp:nvSpPr>
      <dsp:spPr>
        <a:xfrm>
          <a:off x="10305" y="3601162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solidFill>
                <a:schemeClr val="tx1">
                  <a:lumMod val="65000"/>
                  <a:lumOff val="35000"/>
                </a:schemeClr>
              </a:solidFill>
            </a:rPr>
            <a:t>Site &amp; stream Discharge </a:t>
          </a:r>
          <a:br>
            <a:rPr lang="en-US" sz="1900" kern="1200" dirty="0">
              <a:solidFill>
                <a:schemeClr val="tx1">
                  <a:lumMod val="65000"/>
                  <a:lumOff val="35000"/>
                </a:schemeClr>
              </a:solidFill>
            </a:rPr>
          </a:br>
          <a:r>
            <a:rPr lang="en-US" sz="1900" kern="1200" dirty="0">
              <a:solidFill>
                <a:schemeClr val="tx1">
                  <a:lumMod val="65000"/>
                  <a:lumOff val="35000"/>
                </a:schemeClr>
              </a:solidFill>
            </a:rPr>
            <a:t>data from NWIS</a:t>
          </a:r>
        </a:p>
      </dsp:txBody>
      <dsp:txXfrm>
        <a:off x="10305" y="3601162"/>
        <a:ext cx="3543750" cy="720000"/>
      </dsp:txXfrm>
    </dsp:sp>
    <dsp:sp modelId="{1108DA5E-964D-49B6-95B9-7A4283DBFFC4}">
      <dsp:nvSpPr>
        <dsp:cNvPr id="0" name=""/>
        <dsp:cNvSpPr/>
      </dsp:nvSpPr>
      <dsp:spPr>
        <a:xfrm>
          <a:off x="4865242" y="766161"/>
          <a:ext cx="2161687" cy="2161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204C77-31DF-4EB4-9282-0EDDEB666CD9}">
      <dsp:nvSpPr>
        <dsp:cNvPr id="0" name=""/>
        <dsp:cNvSpPr/>
      </dsp:nvSpPr>
      <dsp:spPr>
        <a:xfrm>
          <a:off x="5325930" y="1226849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2102D1-5F58-4384-ABCD-23FC89F852A3}">
      <dsp:nvSpPr>
        <dsp:cNvPr id="0" name=""/>
        <dsp:cNvSpPr/>
      </dsp:nvSpPr>
      <dsp:spPr>
        <a:xfrm>
          <a:off x="4174211" y="3601162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solidFill>
                <a:schemeClr val="tx1">
                  <a:lumMod val="65000"/>
                  <a:lumOff val="35000"/>
                </a:schemeClr>
              </a:solidFill>
            </a:rPr>
            <a:t>Temperature &amp; precipitation data from NOAA</a:t>
          </a:r>
        </a:p>
      </dsp:txBody>
      <dsp:txXfrm>
        <a:off x="4174211" y="3601162"/>
        <a:ext cx="35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DBBF1-2791-4E64-9CDC-448BBFC3C36F}" type="datetimeFigureOut">
              <a:rPr lang="en-US"/>
              <a:t>11/21/2019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060C-5C70-4C86-9770-9EAB88C238E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6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Discharge changing over time in Alaska in 9 bins, discharge data of bin 1 is very limited to do any useful analysis. Bin 6 and 8 are larger rivers and have very obvious seasonal change directly from this graph. Other bins for now are hard to tell if there are seasonal changes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4060C-5C70-4C86-9770-9EAB88C238E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1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Seasonal Mann Kendall on Temperature, Sens slope on significant latitude bins</a:t>
            </a:r>
          </a:p>
          <a:p>
            <a:r>
              <a:rPr lang="en-US" dirty="0">
                <a:cs typeface="Calibri"/>
              </a:rPr>
              <a:t>Weak evidence from our 9 sites of polar amplification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4060C-5C70-4C86-9770-9EAB88C238E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15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Season </a:t>
            </a:r>
            <a:r>
              <a:rPr lang="en-US" dirty="0" err="1">
                <a:cs typeface="Calibri"/>
              </a:rPr>
              <a:t>mann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kendall</a:t>
            </a:r>
            <a:r>
              <a:rPr lang="en-US" dirty="0">
                <a:cs typeface="Calibri"/>
              </a:rPr>
              <a:t> test. Relationship between </a:t>
            </a:r>
            <a:r>
              <a:rPr lang="en-US" dirty="0" err="1">
                <a:cs typeface="Calibri"/>
              </a:rPr>
              <a:t>Sens.slope</a:t>
            </a:r>
            <a:r>
              <a:rPr lang="en-US">
                <a:cs typeface="Calibri"/>
              </a:rPr>
              <a:t> of normalized discharge and bin. Except for bin 1 and 3, discharge of other bins have seasonal change, though it seems like it is a tiny change.  And they are all positive which indicates that discharge is slightly increasing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4060C-5C70-4C86-9770-9EAB88C238E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61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0.17 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4060C-5C70-4C86-9770-9EAB88C238E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8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6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5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0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2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6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4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1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1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4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0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77181B6-51F7-BB46-AF7E-264DC8C0D99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5C730F-558F-D54C-A61F-C17537339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8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711FE-94B3-6346-ACB2-F325CC049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Climatic Trend Impact on Alaskan Stream Discharge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FFD6A-2F65-504F-B089-7ABF2119D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Gaby Garcia, Walker Grimshaw, Tristen Townsend, Yixin Wen</a:t>
            </a:r>
          </a:p>
        </p:txBody>
      </p:sp>
    </p:spTree>
    <p:extLst>
      <p:ext uri="{BB962C8B-B14F-4D97-AF65-F5344CB8AC3E}">
        <p14:creationId xmlns:p14="http://schemas.microsoft.com/office/powerpoint/2010/main" val="214261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99B67-F1F9-0741-99DD-6281C70F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spc="-100" dirty="0"/>
              <a:t>Exploratory Analysis: Day of Year of Snowmelt </a:t>
            </a:r>
          </a:p>
        </p:txBody>
      </p:sp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76B5619A-14A7-0D4B-9ADF-6B2DB059A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2" y="297062"/>
            <a:ext cx="5155722" cy="3969906"/>
          </a:xfrm>
          <a:prstGeom prst="rect">
            <a:avLst/>
          </a:prstGeom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C86B9AD6-FCE9-DA48-BC8A-E2B6DE71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6" y="316940"/>
            <a:ext cx="5155722" cy="39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4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99B67-F1F9-0741-99DD-6281C70F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spc="-100" dirty="0"/>
              <a:t>Exploratory Analysis: Day of Year of Snowmelt </a:t>
            </a:r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C148875D-26F1-E34E-9E54-74F67B47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365586"/>
            <a:ext cx="5052652" cy="389054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C699A21-BEAD-F647-8C7C-B4D8785A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805" y="365586"/>
            <a:ext cx="5052652" cy="389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57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6EAC-39D2-7641-A48A-DC88F694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Latitude Bin 5</a:t>
            </a:r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9FC0865-0D8F-47B6-9495-2723CBC53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074" y="772039"/>
            <a:ext cx="8245060" cy="484246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187967-AC63-4F0F-9A20-3D3B60D76F7A}"/>
              </a:ext>
            </a:extLst>
          </p:cNvPr>
          <p:cNvSpPr txBox="1"/>
          <p:nvPr/>
        </p:nvSpPr>
        <p:spPr>
          <a:xfrm>
            <a:off x="4863547" y="5625547"/>
            <a:ext cx="6076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NOAA Sites-Precipitation and Temperature</a:t>
            </a:r>
            <a:endParaRPr lang="en-US"/>
          </a:p>
          <a:p>
            <a:pPr algn="ctr"/>
            <a:r>
              <a:rPr lang="en-US" dirty="0">
                <a:solidFill>
                  <a:srgbClr val="0070C0"/>
                </a:solidFill>
              </a:rPr>
              <a:t>NWIS Sites-Discharge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847A30-7513-4AA5-B5CE-4502B9D21AF0}"/>
              </a:ext>
            </a:extLst>
          </p:cNvPr>
          <p:cNvSpPr/>
          <p:nvPr/>
        </p:nvSpPr>
        <p:spPr>
          <a:xfrm>
            <a:off x="8779565" y="2905539"/>
            <a:ext cx="914400" cy="91440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6EAC-39D2-7641-A48A-DC88F694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Temperature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4F26AF7-58E2-4260-A3CC-AD18DE959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7744" y="546429"/>
            <a:ext cx="8284264" cy="48217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7BDCC-D595-4361-A29B-EE2F5CC9B618}"/>
              </a:ext>
            </a:extLst>
          </p:cNvPr>
          <p:cNvSpPr txBox="1"/>
          <p:nvPr/>
        </p:nvSpPr>
        <p:spPr>
          <a:xfrm>
            <a:off x="4300331" y="5367131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Seasonal Mann Kendall to determine if significant change and seasonality of change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70012-B14F-4B06-B12F-13401B4D220E}"/>
              </a:ext>
            </a:extLst>
          </p:cNvPr>
          <p:cNvSpPr txBox="1"/>
          <p:nvPr/>
        </p:nvSpPr>
        <p:spPr>
          <a:xfrm>
            <a:off x="8494643" y="542676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Sen's Slope to determine magnitude of trend</a:t>
            </a:r>
          </a:p>
        </p:txBody>
      </p:sp>
    </p:spTree>
    <p:extLst>
      <p:ext uri="{BB962C8B-B14F-4D97-AF65-F5344CB8AC3E}">
        <p14:creationId xmlns:p14="http://schemas.microsoft.com/office/powerpoint/2010/main" val="406455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BEBC-8EE4-3945-9DE3-E905A829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Discharge</a:t>
            </a:r>
          </a:p>
        </p:txBody>
      </p:sp>
      <p:pic>
        <p:nvPicPr>
          <p:cNvPr id="5" name="Picture 5" descr="A picture containing photo, black, white&#10;&#10;Description generated with very high confidence">
            <a:extLst>
              <a:ext uri="{FF2B5EF4-FFF2-40B4-BE49-F238E27FC236}">
                <a16:creationId xmlns:a16="http://schemas.microsoft.com/office/drawing/2014/main" id="{3FE2F4AE-1985-407D-B023-4729981F3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24359" y="1036553"/>
            <a:ext cx="7316441" cy="5054047"/>
          </a:xfrm>
        </p:spPr>
      </p:pic>
    </p:spTree>
    <p:extLst>
      <p:ext uri="{BB962C8B-B14F-4D97-AF65-F5344CB8AC3E}">
        <p14:creationId xmlns:p14="http://schemas.microsoft.com/office/powerpoint/2010/main" val="2633799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3348-1AA3-9D4B-920F-585ABA6F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Precipitation</a:t>
            </a:r>
          </a:p>
        </p:txBody>
      </p:sp>
      <p:pic>
        <p:nvPicPr>
          <p:cNvPr id="4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05221AE9-DC6B-4C59-95D5-7E458F081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" t="2222" r="-906" b="2222"/>
          <a:stretch/>
        </p:blipFill>
        <p:spPr>
          <a:xfrm>
            <a:off x="3670486" y="1265502"/>
            <a:ext cx="7354957" cy="4556499"/>
          </a:xfrm>
        </p:spPr>
      </p:pic>
    </p:spTree>
    <p:extLst>
      <p:ext uri="{BB962C8B-B14F-4D97-AF65-F5344CB8AC3E}">
        <p14:creationId xmlns:p14="http://schemas.microsoft.com/office/powerpoint/2010/main" val="410941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9B67-F1F9-0741-99DD-6281C70F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/>
              <a:t>Analysis: Day of  Year of Snowmelt </a:t>
            </a:r>
            <a:endParaRPr lang="en-US" dirty="0"/>
          </a:p>
        </p:txBody>
      </p:sp>
      <p:pic>
        <p:nvPicPr>
          <p:cNvPr id="7" name="Picture 6" descr="A picture containing photo&#10;&#10;Description automatically generated">
            <a:extLst>
              <a:ext uri="{FF2B5EF4-FFF2-40B4-BE49-F238E27FC236}">
                <a16:creationId xmlns:a16="http://schemas.microsoft.com/office/drawing/2014/main" id="{1BDE1531-A3EE-2D4B-ABC2-FE908C38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71" y="2348791"/>
            <a:ext cx="5322707" cy="38036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2EEEC-0DC0-49A5-9748-EDDD4105E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511" y="836682"/>
            <a:ext cx="7732643" cy="1200713"/>
          </a:xfrm>
        </p:spPr>
        <p:txBody>
          <a:bodyPr>
            <a:normAutofit/>
          </a:bodyPr>
          <a:lstStyle/>
          <a:p>
            <a:r>
              <a:rPr lang="en-US" dirty="0"/>
              <a:t>Used changes in peak discharge as a proxy for snowmelt</a:t>
            </a:r>
          </a:p>
          <a:p>
            <a:r>
              <a:rPr lang="en-US" dirty="0"/>
              <a:t>Computed peak discharge for each year and ran linear model to see whether the day of year of peak discharge is changing over time</a:t>
            </a:r>
          </a:p>
        </p:txBody>
      </p:sp>
    </p:spTree>
    <p:extLst>
      <p:ext uri="{BB962C8B-B14F-4D97-AF65-F5344CB8AC3E}">
        <p14:creationId xmlns:p14="http://schemas.microsoft.com/office/powerpoint/2010/main" val="44437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E2C9-5533-E84B-9EFB-E4ECDCB8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22B7-E7CD-4F42-922D-0587BA52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21" y="5084003"/>
            <a:ext cx="7315200" cy="1194087"/>
          </a:xfrm>
        </p:spPr>
        <p:txBody>
          <a:bodyPr/>
          <a:lstStyle/>
          <a:p>
            <a:r>
              <a:rPr lang="en-US" dirty="0"/>
              <a:t>Bin 5 was the only latitude bin that showed significant changes in temperature, discharge, and day of year of peak discharge.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DA0774B-E95B-4B2A-8FB1-09D511DAA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9" b="138"/>
          <a:stretch/>
        </p:blipFill>
        <p:spPr>
          <a:xfrm>
            <a:off x="3737112" y="920589"/>
            <a:ext cx="7798783" cy="442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02D9-D2B3-E54B-8F29-82495B44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C8777-0FED-5C47-98AB-5F1474044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Hypotheses: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Streams at varying latitudes will have different responses to changing climate with a monotonic trend related to latitude.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NOT PROVEN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If streams are in areas that experience greater mean air temperature increases, then they will have greater discharge. </a:t>
            </a:r>
            <a:br>
              <a:rPr lang="en-US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NOT PROVEN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If temperature increases over time, the day of year of first snowmelt will occur earlier.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/>
              <a:t>NOT PROVEN</a:t>
            </a:r>
          </a:p>
        </p:txBody>
      </p:sp>
    </p:spTree>
    <p:extLst>
      <p:ext uri="{BB962C8B-B14F-4D97-AF65-F5344CB8AC3E}">
        <p14:creationId xmlns:p14="http://schemas.microsoft.com/office/powerpoint/2010/main" val="1778579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D33B-E96A-BA4D-A369-85E9206F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563FA-6E55-444A-BE79-23C4461E5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162281"/>
            <a:ext cx="7315200" cy="512064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Serreze, M. C., Barrett, A. P., Stroeve, J. C., Kindig, D. N., and Holland, M. M.: The emergence of surface-based Arctic amplification, The Cryosphere, 3, 11–19, https://doi.org/10.5194/tc-3-11-2009, 2009.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Earth System Research Laboratory. Barrow's Annual Snow Cycle; Ecological Responses to a Lengthening Snow-free Season. (2017.). Retrieved from https://www.esrl.noaa.gov/gmd/grad/snomelt.html.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U.S. Geologic Survey. Snowmelt Runoff and the Water Cycle. Retrieved from https://www.usgs.gov/special-topic/water-science-school/science/snowmelt-runoff-and-water-cycle?qt-science_center_objects=0#qt-science_center_objects.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Kashiwase, H., Ohshima, K. I., Nihashi, S., &amp; Eicken, H. (2017). Evidence for ice-ocean albedo feedback in the Arctic Ocean shifting to a seasonal ice zone. </a:t>
            </a:r>
            <a:r>
              <a:rPr lang="en-US" i="1" dirty="0"/>
              <a:t>Scientific reports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(1), 8170.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73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197E-D8A5-384F-9CE5-02BF9277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Background &amp; Rationale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F000E1-1D52-4591-A5E1-5738D9765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5443890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747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DDA9-9A00-D14A-9CB5-0FAD7405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6087-EA85-5B4F-A62C-78B24B192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To what degree does climate change affect discharge in Alaskan streams?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Hypotheses: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Streams at varying latitudes will have different responses to changing climate with a monotonic trend related to latitude.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streams are in areas that experience greater mean air temperature increases, then they will have greater discharge. </a:t>
            </a:r>
          </a:p>
          <a:p>
            <a:pPr marL="457200" indent="-457200">
              <a:buAutoNum type="arabicPeriod"/>
            </a:pPr>
            <a:r>
              <a:rPr lang="en-US" dirty="0"/>
              <a:t>If temperature increases over time, the day of year of first snowmelt will occur earlier.</a:t>
            </a:r>
          </a:p>
        </p:txBody>
      </p:sp>
    </p:spTree>
    <p:extLst>
      <p:ext uri="{BB962C8B-B14F-4D97-AF65-F5344CB8AC3E}">
        <p14:creationId xmlns:p14="http://schemas.microsoft.com/office/powerpoint/2010/main" val="131750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0F7B-74A0-864C-B86D-53E8B48DE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/>
              <a:t>Dataset Information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0CF6E9E-BB80-4600-BE06-9E898D9D2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595860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9832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6EAC-39D2-7641-A48A-DC88F694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</a:t>
            </a:r>
            <a:br>
              <a:rPr lang="en-US" dirty="0"/>
            </a:br>
            <a:r>
              <a:rPr lang="en-US" dirty="0"/>
              <a:t>Locations</a:t>
            </a:r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9FC0865-0D8F-47B6-9495-2723CBC53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5291" y="1732822"/>
            <a:ext cx="6933095" cy="406059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187967-AC63-4F0F-9A20-3D3B60D76F7A}"/>
              </a:ext>
            </a:extLst>
          </p:cNvPr>
          <p:cNvSpPr txBox="1"/>
          <p:nvPr/>
        </p:nvSpPr>
        <p:spPr>
          <a:xfrm>
            <a:off x="4863547" y="5625547"/>
            <a:ext cx="6076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NOAA Sites-Precipitation and Temperature</a:t>
            </a:r>
            <a:endParaRPr lang="en-US"/>
          </a:p>
          <a:p>
            <a:pPr algn="ctr"/>
            <a:r>
              <a:rPr lang="en-US" dirty="0">
                <a:solidFill>
                  <a:srgbClr val="0070C0"/>
                </a:solidFill>
              </a:rPr>
              <a:t>NWIS Sites-Discharge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46129F-0F26-4CF3-8E2A-63242C83FC1A}"/>
              </a:ext>
            </a:extLst>
          </p:cNvPr>
          <p:cNvSpPr txBox="1">
            <a:spLocks/>
          </p:cNvSpPr>
          <p:nvPr/>
        </p:nvSpPr>
        <p:spPr>
          <a:xfrm>
            <a:off x="3829510" y="717412"/>
            <a:ext cx="7732643" cy="1200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 equal latitude bins, 1 larger bin for northern-most sites</a:t>
            </a:r>
          </a:p>
          <a:p>
            <a:r>
              <a:rPr lang="en-US" dirty="0"/>
              <a:t>1 discharge and 1 climate site per bin</a:t>
            </a:r>
          </a:p>
        </p:txBody>
      </p:sp>
    </p:spTree>
    <p:extLst>
      <p:ext uri="{BB962C8B-B14F-4D97-AF65-F5344CB8AC3E}">
        <p14:creationId xmlns:p14="http://schemas.microsoft.com/office/powerpoint/2010/main" val="362347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6EAC-39D2-7641-A48A-DC88F694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Analysis: Temperature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33CF989-87A7-441B-80C1-AC463FE00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918" y="995236"/>
            <a:ext cx="8323580" cy="4899025"/>
          </a:xfrm>
        </p:spPr>
      </p:pic>
    </p:spTree>
    <p:extLst>
      <p:ext uri="{BB962C8B-B14F-4D97-AF65-F5344CB8AC3E}">
        <p14:creationId xmlns:p14="http://schemas.microsoft.com/office/powerpoint/2010/main" val="77940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BEBC-8EE4-3945-9DE3-E905A829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Analysis: Discharge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284A802-4DA5-42CB-9656-B5D469D0E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4224" y="1447242"/>
            <a:ext cx="7931426" cy="4272423"/>
          </a:xfrm>
        </p:spPr>
      </p:pic>
    </p:spTree>
    <p:extLst>
      <p:ext uri="{BB962C8B-B14F-4D97-AF65-F5344CB8AC3E}">
        <p14:creationId xmlns:p14="http://schemas.microsoft.com/office/powerpoint/2010/main" val="227248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3348-1AA3-9D4B-920F-585ABA6F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Analysis: Precipitation</a:t>
            </a:r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A34D3D9-9B41-4D6C-B805-9D4463278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47" r="-72" b="-125"/>
          <a:stretch/>
        </p:blipFill>
        <p:spPr>
          <a:xfrm>
            <a:off x="3448603" y="1061340"/>
            <a:ext cx="8368244" cy="4722483"/>
          </a:xfrm>
        </p:spPr>
      </p:pic>
    </p:spTree>
    <p:extLst>
      <p:ext uri="{BB962C8B-B14F-4D97-AF65-F5344CB8AC3E}">
        <p14:creationId xmlns:p14="http://schemas.microsoft.com/office/powerpoint/2010/main" val="26857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691D2-0178-4C7D-AAAE-5414FAB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Analysis: Precipitation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D46846A-79B3-4B88-83CA-5AC963E1E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29" b="-171"/>
          <a:stretch/>
        </p:blipFill>
        <p:spPr>
          <a:xfrm>
            <a:off x="3451824" y="932452"/>
            <a:ext cx="8110329" cy="4985128"/>
          </a:xfrm>
        </p:spPr>
      </p:pic>
    </p:spTree>
    <p:extLst>
      <p:ext uri="{BB962C8B-B14F-4D97-AF65-F5344CB8AC3E}">
        <p14:creationId xmlns:p14="http://schemas.microsoft.com/office/powerpoint/2010/main" val="374925112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297</Words>
  <Application>Microsoft Office PowerPoint</Application>
  <PresentationFormat>Widescreen</PresentationFormat>
  <Paragraphs>34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Frame</vt:lpstr>
      <vt:lpstr>Climatic Trend Impact on Alaskan Stream Discharge</vt:lpstr>
      <vt:lpstr>Background &amp; Rationale</vt:lpstr>
      <vt:lpstr>Research Question</vt:lpstr>
      <vt:lpstr>Dataset Information</vt:lpstr>
      <vt:lpstr>Study Locations</vt:lpstr>
      <vt:lpstr>Exploratory Analysis: Temperature</vt:lpstr>
      <vt:lpstr>Exploratory Analysis: Discharge</vt:lpstr>
      <vt:lpstr>Exploratory Analysis: Precipitation</vt:lpstr>
      <vt:lpstr>Exploratory Analysis: Precipitation</vt:lpstr>
      <vt:lpstr>Exploratory Analysis: Day of Year of Snowmelt </vt:lpstr>
      <vt:lpstr>Exploratory Analysis: Day of Year of Snowmelt </vt:lpstr>
      <vt:lpstr>Latitude Bin 5</vt:lpstr>
      <vt:lpstr>Analysis: Temperature</vt:lpstr>
      <vt:lpstr>Analysis: Discharge</vt:lpstr>
      <vt:lpstr>Analysis: Precipitation</vt:lpstr>
      <vt:lpstr>Analysis: Day of  Year of Snowmelt </vt:lpstr>
      <vt:lpstr>Summary</vt:lpstr>
      <vt:lpstr>Conclusions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Climatic Trend Impact on Alaskan Stream Discharge</dc:title>
  <dc:creator>Townsend,Tristen N</dc:creator>
  <cp:lastModifiedBy>Townsend,Tristen N</cp:lastModifiedBy>
  <cp:revision>285</cp:revision>
  <dcterms:created xsi:type="dcterms:W3CDTF">2019-11-20T21:53:54Z</dcterms:created>
  <dcterms:modified xsi:type="dcterms:W3CDTF">2019-11-22T05:11:25Z</dcterms:modified>
</cp:coreProperties>
</file>